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4"/>
  </p:notesMasterIdLst>
  <p:handoutMasterIdLst>
    <p:handoutMasterId r:id="rId45"/>
  </p:handoutMasterIdLst>
  <p:sldIdLst>
    <p:sldId id="572" r:id="rId2"/>
    <p:sldId id="477" r:id="rId3"/>
    <p:sldId id="702" r:id="rId4"/>
    <p:sldId id="736" r:id="rId5"/>
    <p:sldId id="737" r:id="rId6"/>
    <p:sldId id="718" r:id="rId7"/>
    <p:sldId id="698" r:id="rId8"/>
    <p:sldId id="757" r:id="rId9"/>
    <p:sldId id="758" r:id="rId10"/>
    <p:sldId id="706" r:id="rId11"/>
    <p:sldId id="704" r:id="rId12"/>
    <p:sldId id="705" r:id="rId13"/>
    <p:sldId id="694" r:id="rId14"/>
    <p:sldId id="695" r:id="rId15"/>
    <p:sldId id="769" r:id="rId16"/>
    <p:sldId id="754" r:id="rId17"/>
    <p:sldId id="699" r:id="rId18"/>
    <p:sldId id="700" r:id="rId19"/>
    <p:sldId id="701" r:id="rId20"/>
    <p:sldId id="715" r:id="rId21"/>
    <p:sldId id="664" r:id="rId22"/>
    <p:sldId id="721" r:id="rId23"/>
    <p:sldId id="720" r:id="rId24"/>
    <p:sldId id="772" r:id="rId25"/>
    <p:sldId id="771" r:id="rId26"/>
    <p:sldId id="776" r:id="rId27"/>
    <p:sldId id="722" r:id="rId28"/>
    <p:sldId id="773" r:id="rId29"/>
    <p:sldId id="774" r:id="rId30"/>
    <p:sldId id="724" r:id="rId31"/>
    <p:sldId id="716" r:id="rId32"/>
    <p:sldId id="708" r:id="rId33"/>
    <p:sldId id="759" r:id="rId34"/>
    <p:sldId id="710" r:id="rId35"/>
    <p:sldId id="767" r:id="rId36"/>
    <p:sldId id="712" r:id="rId37"/>
    <p:sldId id="766" r:id="rId38"/>
    <p:sldId id="683" r:id="rId39"/>
    <p:sldId id="731" r:id="rId40"/>
    <p:sldId id="730" r:id="rId41"/>
    <p:sldId id="777" r:id="rId42"/>
    <p:sldId id="726" r:id="rId43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3">
          <p15:clr>
            <a:srgbClr val="A4A3A4"/>
          </p15:clr>
        </p15:guide>
        <p15:guide id="2" orient="horz" pos="71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ore, Jane, MS" initials="Jane M" lastIdx="3" clrIdx="0"/>
  <p:cmAuthor id="1" name="Vitense, Holly" initials="VH" lastIdx="3" clrIdx="1"/>
  <p:cmAuthor id="2" name="Moore, Jane, MS, ELS" initials="Jane M" lastIdx="16" clrIdx="2"/>
  <p:cmAuthor id="3" name="Huang, Jian" initials="JH " lastIdx="6" clrIdx="3"/>
  <p:cmAuthor id="4" name="Qiao, Hongyan, Ph.D." initials="QH" lastIdx="9" clrIdx="4"/>
  <p:cmAuthor id="5" name="Gilbert, Colleen" initials="GC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BC"/>
    <a:srgbClr val="000000"/>
    <a:srgbClr val="FFD815"/>
    <a:srgbClr val="8EB4E3"/>
    <a:srgbClr val="CC99FF"/>
    <a:srgbClr val="CCCCFF"/>
    <a:srgbClr val="FFF6C7"/>
    <a:srgbClr val="558ED5"/>
    <a:srgbClr val="18185E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7336" autoAdjust="0"/>
  </p:normalViewPr>
  <p:slideViewPr>
    <p:cSldViewPr snapToGrid="0">
      <p:cViewPr varScale="1">
        <p:scale>
          <a:sx n="90" d="100"/>
          <a:sy n="90" d="100"/>
        </p:scale>
        <p:origin x="894" y="84"/>
      </p:cViewPr>
      <p:guideLst>
        <p:guide orient="horz" pos="2553"/>
        <p:guide orient="horz" pos="7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616"/>
    </p:cViewPr>
  </p:sorterViewPr>
  <p:notesViewPr>
    <p:cSldViewPr snapToGrid="0">
      <p:cViewPr varScale="1">
        <p:scale>
          <a:sx n="48" d="100"/>
          <a:sy n="48" d="100"/>
        </p:scale>
        <p:origin x="-2650" y="-82"/>
      </p:cViewPr>
      <p:guideLst>
        <p:guide orient="horz" pos="2932"/>
        <p:guide pos="2213"/>
      </p:guideLst>
    </p:cSldViewPr>
  </p:notesViewPr>
  <p:gridSpacing cx="182880" cy="18288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sm1bnas02\home04\gilbec3\Structural%20Heart%20Publications\SURTAVI\ACC2017\NYHA%20class%20figur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sm1bnas02\home04\gilbec3\Structural%20Heart%20Publications\SURTAVI\ACC2017\Total%20AR%20fig%20revis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spm1bnas03\home27\driesj2\SURTAVI\SURTAVI%20Figu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gy3\Desktop\Copy%20of%20DifferencePosteriorDensityGraphValu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spm1bnas03\home27\driesj2\SURTAVI\SURTAVI%20Figur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spm1bnas03\home27\driesj2\SURTAVI\SURTAVI%20Figur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spm1bnas03\home27\driesj2\SURTAVI\SURTAVI%20Figur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t.core.medtronic.com\mit-msp01\CVMSP\Statistics\CoreValve\SURTAVI\Reports\PMA\manuscript\outputs\SAS\mortality%20Hazard_SURTAVI_HR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spm1bnas03\home27\driesj2\SURTAVI\SURTAVI%20Figur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mspm1bnas03\home27\driesj2\SURTAVI\T_08.4_DTH_km_IMACTTAV_PPI_24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diff!$A$2:$A$202</c:f>
              <c:numCache>
                <c:formatCode>General</c:formatCode>
                <c:ptCount val="201"/>
                <c:pt idx="0">
                  <c:v>-0.1</c:v>
                </c:pt>
                <c:pt idx="1">
                  <c:v>-9.9000000000000005E-2</c:v>
                </c:pt>
                <c:pt idx="2">
                  <c:v>-9.8000000000000004E-2</c:v>
                </c:pt>
                <c:pt idx="3">
                  <c:v>-9.7000000000000003E-2</c:v>
                </c:pt>
                <c:pt idx="4">
                  <c:v>-9.6000000000000002E-2</c:v>
                </c:pt>
                <c:pt idx="5">
                  <c:v>-9.5000000000000001E-2</c:v>
                </c:pt>
                <c:pt idx="6">
                  <c:v>-9.4E-2</c:v>
                </c:pt>
                <c:pt idx="7">
                  <c:v>-9.2999999999999999E-2</c:v>
                </c:pt>
                <c:pt idx="8">
                  <c:v>-9.1999999999999998E-2</c:v>
                </c:pt>
                <c:pt idx="9">
                  <c:v>-9.0999999999999998E-2</c:v>
                </c:pt>
                <c:pt idx="10">
                  <c:v>-0.09</c:v>
                </c:pt>
                <c:pt idx="11">
                  <c:v>-8.8999999999999996E-2</c:v>
                </c:pt>
                <c:pt idx="12">
                  <c:v>-8.7999999999999995E-2</c:v>
                </c:pt>
                <c:pt idx="13">
                  <c:v>-8.6999999999999994E-2</c:v>
                </c:pt>
                <c:pt idx="14">
                  <c:v>-8.5999999999999993E-2</c:v>
                </c:pt>
                <c:pt idx="15">
                  <c:v>-8.5000000000000006E-2</c:v>
                </c:pt>
                <c:pt idx="16">
                  <c:v>-8.4000000000000005E-2</c:v>
                </c:pt>
                <c:pt idx="17">
                  <c:v>-8.3000000000000004E-2</c:v>
                </c:pt>
                <c:pt idx="18">
                  <c:v>-8.2000000000000003E-2</c:v>
                </c:pt>
                <c:pt idx="19">
                  <c:v>-8.1000000000000003E-2</c:v>
                </c:pt>
                <c:pt idx="20">
                  <c:v>-0.08</c:v>
                </c:pt>
                <c:pt idx="21">
                  <c:v>-7.9000000000000001E-2</c:v>
                </c:pt>
                <c:pt idx="22">
                  <c:v>-7.8E-2</c:v>
                </c:pt>
                <c:pt idx="23">
                  <c:v>-7.6999999999999999E-2</c:v>
                </c:pt>
                <c:pt idx="24">
                  <c:v>-7.5999999999999998E-2</c:v>
                </c:pt>
                <c:pt idx="25">
                  <c:v>-7.4999999999999997E-2</c:v>
                </c:pt>
                <c:pt idx="26">
                  <c:v>-7.3999999999999996E-2</c:v>
                </c:pt>
                <c:pt idx="27">
                  <c:v>-7.2999999999999995E-2</c:v>
                </c:pt>
                <c:pt idx="28">
                  <c:v>-7.1999999999999995E-2</c:v>
                </c:pt>
                <c:pt idx="29">
                  <c:v>-7.0999999999999994E-2</c:v>
                </c:pt>
                <c:pt idx="30">
                  <c:v>-7.0000000000000007E-2</c:v>
                </c:pt>
                <c:pt idx="31">
                  <c:v>-6.9000000000000006E-2</c:v>
                </c:pt>
                <c:pt idx="32">
                  <c:v>-6.8000000000000005E-2</c:v>
                </c:pt>
                <c:pt idx="33">
                  <c:v>-6.7000000000000004E-2</c:v>
                </c:pt>
                <c:pt idx="34">
                  <c:v>-6.6000000000000003E-2</c:v>
                </c:pt>
                <c:pt idx="35">
                  <c:v>-6.5000000000000002E-2</c:v>
                </c:pt>
                <c:pt idx="36">
                  <c:v>-6.4000000000000001E-2</c:v>
                </c:pt>
                <c:pt idx="37">
                  <c:v>-6.3E-2</c:v>
                </c:pt>
                <c:pt idx="38">
                  <c:v>-6.2E-2</c:v>
                </c:pt>
                <c:pt idx="39">
                  <c:v>-6.0999999999999999E-2</c:v>
                </c:pt>
                <c:pt idx="40">
                  <c:v>-0.06</c:v>
                </c:pt>
                <c:pt idx="41">
                  <c:v>-5.8999999999999997E-2</c:v>
                </c:pt>
                <c:pt idx="42">
                  <c:v>-5.8000000000000003E-2</c:v>
                </c:pt>
                <c:pt idx="43">
                  <c:v>-5.7000000000000002E-2</c:v>
                </c:pt>
                <c:pt idx="44">
                  <c:v>-5.6000000000000001E-2</c:v>
                </c:pt>
                <c:pt idx="45">
                  <c:v>-5.5E-2</c:v>
                </c:pt>
                <c:pt idx="46">
                  <c:v>-5.3999999999999999E-2</c:v>
                </c:pt>
                <c:pt idx="47">
                  <c:v>-5.2999999999999999E-2</c:v>
                </c:pt>
                <c:pt idx="48">
                  <c:v>-5.1999999999999998E-2</c:v>
                </c:pt>
                <c:pt idx="49">
                  <c:v>-5.0999999999999997E-2</c:v>
                </c:pt>
                <c:pt idx="50">
                  <c:v>-0.05</c:v>
                </c:pt>
                <c:pt idx="51">
                  <c:v>-4.9000000000000002E-2</c:v>
                </c:pt>
                <c:pt idx="52">
                  <c:v>-4.8000000000000001E-2</c:v>
                </c:pt>
                <c:pt idx="53">
                  <c:v>-4.7E-2</c:v>
                </c:pt>
                <c:pt idx="54">
                  <c:v>-4.5999999999999999E-2</c:v>
                </c:pt>
                <c:pt idx="55">
                  <c:v>-4.4999999999999998E-2</c:v>
                </c:pt>
                <c:pt idx="56">
                  <c:v>-4.3999999999999997E-2</c:v>
                </c:pt>
                <c:pt idx="57">
                  <c:v>-4.2999999999999997E-2</c:v>
                </c:pt>
                <c:pt idx="58">
                  <c:v>-4.2000000000000003E-2</c:v>
                </c:pt>
                <c:pt idx="59">
                  <c:v>-4.1000000000000002E-2</c:v>
                </c:pt>
                <c:pt idx="60">
                  <c:v>-0.04</c:v>
                </c:pt>
                <c:pt idx="61">
                  <c:v>-3.9E-2</c:v>
                </c:pt>
                <c:pt idx="62">
                  <c:v>-3.7999999999999999E-2</c:v>
                </c:pt>
                <c:pt idx="63">
                  <c:v>-3.6999999999999998E-2</c:v>
                </c:pt>
                <c:pt idx="64">
                  <c:v>-3.5999999999999997E-2</c:v>
                </c:pt>
                <c:pt idx="65">
                  <c:v>-3.5000000000000003E-2</c:v>
                </c:pt>
                <c:pt idx="66">
                  <c:v>-3.4000000000000002E-2</c:v>
                </c:pt>
                <c:pt idx="67">
                  <c:v>-3.3000000000000002E-2</c:v>
                </c:pt>
                <c:pt idx="68">
                  <c:v>-3.2000000000000001E-2</c:v>
                </c:pt>
                <c:pt idx="69">
                  <c:v>-3.1E-2</c:v>
                </c:pt>
                <c:pt idx="70">
                  <c:v>-0.03</c:v>
                </c:pt>
                <c:pt idx="71">
                  <c:v>-2.9000000000000001E-2</c:v>
                </c:pt>
                <c:pt idx="72">
                  <c:v>-2.8000000000000001E-2</c:v>
                </c:pt>
                <c:pt idx="73">
                  <c:v>-2.7E-2</c:v>
                </c:pt>
                <c:pt idx="74">
                  <c:v>-2.5999999999999999E-2</c:v>
                </c:pt>
                <c:pt idx="75">
                  <c:v>-2.5000000000000001E-2</c:v>
                </c:pt>
                <c:pt idx="76">
                  <c:v>-2.4E-2</c:v>
                </c:pt>
                <c:pt idx="77">
                  <c:v>-2.3E-2</c:v>
                </c:pt>
                <c:pt idx="78">
                  <c:v>-2.1999999999999999E-2</c:v>
                </c:pt>
                <c:pt idx="79">
                  <c:v>-2.1000000000000001E-2</c:v>
                </c:pt>
                <c:pt idx="80">
                  <c:v>-0.02</c:v>
                </c:pt>
                <c:pt idx="81">
                  <c:v>-1.9E-2</c:v>
                </c:pt>
                <c:pt idx="82">
                  <c:v>-1.7999999999999999E-2</c:v>
                </c:pt>
                <c:pt idx="83">
                  <c:v>-1.7000000000000001E-2</c:v>
                </c:pt>
                <c:pt idx="84">
                  <c:v>-1.6E-2</c:v>
                </c:pt>
                <c:pt idx="85">
                  <c:v>-1.4999999999999999E-2</c:v>
                </c:pt>
                <c:pt idx="86">
                  <c:v>-1.4E-2</c:v>
                </c:pt>
                <c:pt idx="87">
                  <c:v>-1.2999999999999999E-2</c:v>
                </c:pt>
                <c:pt idx="88">
                  <c:v>-1.2E-2</c:v>
                </c:pt>
                <c:pt idx="89">
                  <c:v>-1.0999999999999999E-2</c:v>
                </c:pt>
                <c:pt idx="90">
                  <c:v>-0.01</c:v>
                </c:pt>
                <c:pt idx="91">
                  <c:v>-9.0000000000000097E-3</c:v>
                </c:pt>
                <c:pt idx="92">
                  <c:v>-8.0000000000000106E-3</c:v>
                </c:pt>
                <c:pt idx="93">
                  <c:v>-7.0000000000000097E-3</c:v>
                </c:pt>
                <c:pt idx="94">
                  <c:v>-6.0000000000000097E-3</c:v>
                </c:pt>
                <c:pt idx="95">
                  <c:v>-5.0000000000000001E-3</c:v>
                </c:pt>
                <c:pt idx="96">
                  <c:v>-4.0000000000000001E-3</c:v>
                </c:pt>
                <c:pt idx="97">
                  <c:v>-3.0000000000000001E-3</c:v>
                </c:pt>
                <c:pt idx="98">
                  <c:v>-2E-3</c:v>
                </c:pt>
                <c:pt idx="99">
                  <c:v>-1E-3</c:v>
                </c:pt>
                <c:pt idx="100">
                  <c:v>0</c:v>
                </c:pt>
                <c:pt idx="101">
                  <c:v>1E-3</c:v>
                </c:pt>
                <c:pt idx="102">
                  <c:v>2E-3</c:v>
                </c:pt>
                <c:pt idx="103">
                  <c:v>3.0000000000000001E-3</c:v>
                </c:pt>
                <c:pt idx="104">
                  <c:v>4.0000000000000001E-3</c:v>
                </c:pt>
                <c:pt idx="105">
                  <c:v>4.9999999999999897E-3</c:v>
                </c:pt>
                <c:pt idx="106">
                  <c:v>5.9999999999999897E-3</c:v>
                </c:pt>
                <c:pt idx="107">
                  <c:v>6.9999999999999897E-3</c:v>
                </c:pt>
                <c:pt idx="108">
                  <c:v>7.9999999999999898E-3</c:v>
                </c:pt>
                <c:pt idx="109">
                  <c:v>8.9999999999999906E-3</c:v>
                </c:pt>
                <c:pt idx="110">
                  <c:v>0.01</c:v>
                </c:pt>
                <c:pt idx="111">
                  <c:v>1.0999999999999999E-2</c:v>
                </c:pt>
                <c:pt idx="112">
                  <c:v>1.2E-2</c:v>
                </c:pt>
                <c:pt idx="113">
                  <c:v>1.2999999999999999E-2</c:v>
                </c:pt>
                <c:pt idx="114">
                  <c:v>1.4E-2</c:v>
                </c:pt>
                <c:pt idx="115">
                  <c:v>1.4999999999999999E-2</c:v>
                </c:pt>
                <c:pt idx="116">
                  <c:v>1.6E-2</c:v>
                </c:pt>
                <c:pt idx="117">
                  <c:v>1.7000000000000001E-2</c:v>
                </c:pt>
                <c:pt idx="118">
                  <c:v>1.7999999999999999E-2</c:v>
                </c:pt>
                <c:pt idx="119">
                  <c:v>1.9E-2</c:v>
                </c:pt>
                <c:pt idx="120">
                  <c:v>0.02</c:v>
                </c:pt>
                <c:pt idx="121">
                  <c:v>2.1000000000000001E-2</c:v>
                </c:pt>
                <c:pt idx="122">
                  <c:v>2.1999999999999999E-2</c:v>
                </c:pt>
                <c:pt idx="123">
                  <c:v>2.3E-2</c:v>
                </c:pt>
                <c:pt idx="124">
                  <c:v>2.4E-2</c:v>
                </c:pt>
                <c:pt idx="125">
                  <c:v>2.5000000000000001E-2</c:v>
                </c:pt>
                <c:pt idx="126">
                  <c:v>2.5999999999999999E-2</c:v>
                </c:pt>
                <c:pt idx="127">
                  <c:v>2.7E-2</c:v>
                </c:pt>
                <c:pt idx="128">
                  <c:v>2.8000000000000001E-2</c:v>
                </c:pt>
                <c:pt idx="129">
                  <c:v>2.9000000000000001E-2</c:v>
                </c:pt>
                <c:pt idx="130">
                  <c:v>0.03</c:v>
                </c:pt>
                <c:pt idx="131">
                  <c:v>3.1E-2</c:v>
                </c:pt>
                <c:pt idx="132">
                  <c:v>3.2000000000000001E-2</c:v>
                </c:pt>
                <c:pt idx="133">
                  <c:v>3.3000000000000002E-2</c:v>
                </c:pt>
                <c:pt idx="134">
                  <c:v>3.4000000000000002E-2</c:v>
                </c:pt>
                <c:pt idx="135">
                  <c:v>3.5000000000000003E-2</c:v>
                </c:pt>
                <c:pt idx="136">
                  <c:v>3.5999999999999997E-2</c:v>
                </c:pt>
                <c:pt idx="137">
                  <c:v>3.6999999999999998E-2</c:v>
                </c:pt>
                <c:pt idx="138">
                  <c:v>3.7999999999999999E-2</c:v>
                </c:pt>
                <c:pt idx="139">
                  <c:v>3.9E-2</c:v>
                </c:pt>
                <c:pt idx="140">
                  <c:v>0.04</c:v>
                </c:pt>
                <c:pt idx="141">
                  <c:v>4.1000000000000002E-2</c:v>
                </c:pt>
                <c:pt idx="142">
                  <c:v>4.2000000000000003E-2</c:v>
                </c:pt>
                <c:pt idx="143">
                  <c:v>4.2999999999999997E-2</c:v>
                </c:pt>
                <c:pt idx="144">
                  <c:v>4.3999999999999997E-2</c:v>
                </c:pt>
                <c:pt idx="145">
                  <c:v>4.4999999999999998E-2</c:v>
                </c:pt>
                <c:pt idx="146">
                  <c:v>4.5999999999999999E-2</c:v>
                </c:pt>
                <c:pt idx="147">
                  <c:v>4.7E-2</c:v>
                </c:pt>
                <c:pt idx="148">
                  <c:v>4.8000000000000001E-2</c:v>
                </c:pt>
                <c:pt idx="149">
                  <c:v>4.9000000000000002E-2</c:v>
                </c:pt>
                <c:pt idx="150">
                  <c:v>0.05</c:v>
                </c:pt>
                <c:pt idx="151">
                  <c:v>5.0999999999999997E-2</c:v>
                </c:pt>
                <c:pt idx="152">
                  <c:v>5.1999999999999998E-2</c:v>
                </c:pt>
                <c:pt idx="153">
                  <c:v>5.2999999999999999E-2</c:v>
                </c:pt>
                <c:pt idx="154">
                  <c:v>5.3999999999999999E-2</c:v>
                </c:pt>
                <c:pt idx="155">
                  <c:v>5.5E-2</c:v>
                </c:pt>
                <c:pt idx="156">
                  <c:v>5.6000000000000001E-2</c:v>
                </c:pt>
                <c:pt idx="157">
                  <c:v>5.7000000000000002E-2</c:v>
                </c:pt>
                <c:pt idx="158">
                  <c:v>5.8000000000000003E-2</c:v>
                </c:pt>
                <c:pt idx="159">
                  <c:v>5.8999999999999997E-2</c:v>
                </c:pt>
                <c:pt idx="160">
                  <c:v>0.06</c:v>
                </c:pt>
                <c:pt idx="161">
                  <c:v>6.0999999999999999E-2</c:v>
                </c:pt>
                <c:pt idx="162">
                  <c:v>6.2E-2</c:v>
                </c:pt>
                <c:pt idx="163">
                  <c:v>6.3E-2</c:v>
                </c:pt>
                <c:pt idx="164">
                  <c:v>6.4000000000000001E-2</c:v>
                </c:pt>
                <c:pt idx="165">
                  <c:v>6.5000000000000002E-2</c:v>
                </c:pt>
                <c:pt idx="166">
                  <c:v>6.6000000000000003E-2</c:v>
                </c:pt>
                <c:pt idx="167">
                  <c:v>6.7000000000000004E-2</c:v>
                </c:pt>
                <c:pt idx="168">
                  <c:v>6.8000000000000005E-2</c:v>
                </c:pt>
                <c:pt idx="169">
                  <c:v>6.9000000000000006E-2</c:v>
                </c:pt>
                <c:pt idx="170">
                  <c:v>7.0000000000000007E-2</c:v>
                </c:pt>
                <c:pt idx="171">
                  <c:v>7.0999999999999994E-2</c:v>
                </c:pt>
                <c:pt idx="172">
                  <c:v>7.1999999999999995E-2</c:v>
                </c:pt>
                <c:pt idx="173">
                  <c:v>7.2999999999999995E-2</c:v>
                </c:pt>
                <c:pt idx="174">
                  <c:v>7.3999999999999996E-2</c:v>
                </c:pt>
                <c:pt idx="175">
                  <c:v>7.4999999999999997E-2</c:v>
                </c:pt>
                <c:pt idx="176">
                  <c:v>7.5999999999999998E-2</c:v>
                </c:pt>
                <c:pt idx="177">
                  <c:v>7.6999999999999999E-2</c:v>
                </c:pt>
                <c:pt idx="178">
                  <c:v>7.8E-2</c:v>
                </c:pt>
                <c:pt idx="179">
                  <c:v>7.9000000000000001E-2</c:v>
                </c:pt>
                <c:pt idx="180">
                  <c:v>0.08</c:v>
                </c:pt>
                <c:pt idx="181">
                  <c:v>8.1000000000000003E-2</c:v>
                </c:pt>
                <c:pt idx="182">
                  <c:v>8.2000000000000003E-2</c:v>
                </c:pt>
                <c:pt idx="183">
                  <c:v>8.3000000000000004E-2</c:v>
                </c:pt>
                <c:pt idx="184">
                  <c:v>8.4000000000000005E-2</c:v>
                </c:pt>
                <c:pt idx="185">
                  <c:v>8.5000000000000006E-2</c:v>
                </c:pt>
                <c:pt idx="186">
                  <c:v>8.5999999999999993E-2</c:v>
                </c:pt>
                <c:pt idx="187">
                  <c:v>8.6999999999999994E-2</c:v>
                </c:pt>
                <c:pt idx="188">
                  <c:v>8.7999999999999995E-2</c:v>
                </c:pt>
                <c:pt idx="189">
                  <c:v>8.8999999999999996E-2</c:v>
                </c:pt>
                <c:pt idx="190">
                  <c:v>0.09</c:v>
                </c:pt>
                <c:pt idx="191">
                  <c:v>9.0999999999999998E-2</c:v>
                </c:pt>
                <c:pt idx="192">
                  <c:v>9.1999999999999998E-2</c:v>
                </c:pt>
                <c:pt idx="193">
                  <c:v>9.2999999999999999E-2</c:v>
                </c:pt>
                <c:pt idx="194">
                  <c:v>9.4E-2</c:v>
                </c:pt>
                <c:pt idx="195">
                  <c:v>9.5000000000000001E-2</c:v>
                </c:pt>
                <c:pt idx="196">
                  <c:v>9.6000000000000002E-2</c:v>
                </c:pt>
                <c:pt idx="197">
                  <c:v>9.7000000000000003E-2</c:v>
                </c:pt>
                <c:pt idx="198">
                  <c:v>9.8000000000000004E-2</c:v>
                </c:pt>
                <c:pt idx="199">
                  <c:v>9.9000000000000005E-2</c:v>
                </c:pt>
                <c:pt idx="200">
                  <c:v>0.1</c:v>
                </c:pt>
              </c:numCache>
            </c:numRef>
          </c:xVal>
          <c:yVal>
            <c:numRef>
              <c:f>diff!$B$2:$B$202</c:f>
              <c:numCache>
                <c:formatCode>General</c:formatCode>
                <c:ptCount val="201"/>
                <c:pt idx="0">
                  <c:v>2.4476000000000001E-2</c:v>
                </c:pt>
                <c:pt idx="1">
                  <c:v>2.8243999999999998E-2</c:v>
                </c:pt>
                <c:pt idx="2">
                  <c:v>3.2541E-2</c:v>
                </c:pt>
                <c:pt idx="3">
                  <c:v>3.7430999999999999E-2</c:v>
                </c:pt>
                <c:pt idx="4">
                  <c:v>4.2986999999999997E-2</c:v>
                </c:pt>
                <c:pt idx="5">
                  <c:v>4.9288999999999999E-2</c:v>
                </c:pt>
                <c:pt idx="6">
                  <c:v>5.6424000000000002E-2</c:v>
                </c:pt>
                <c:pt idx="7">
                  <c:v>6.4489000000000005E-2</c:v>
                </c:pt>
                <c:pt idx="8">
                  <c:v>7.3589000000000002E-2</c:v>
                </c:pt>
                <c:pt idx="9">
                  <c:v>8.3838999999999997E-2</c:v>
                </c:pt>
                <c:pt idx="10">
                  <c:v>9.5364000000000004E-2</c:v>
                </c:pt>
                <c:pt idx="11">
                  <c:v>0.10829900000000001</c:v>
                </c:pt>
                <c:pt idx="12">
                  <c:v>0.122793</c:v>
                </c:pt>
                <c:pt idx="13">
                  <c:v>0.13900299999999999</c:v>
                </c:pt>
                <c:pt idx="14">
                  <c:v>0.15710199999999999</c:v>
                </c:pt>
                <c:pt idx="15">
                  <c:v>0.17727399999999999</c:v>
                </c:pt>
                <c:pt idx="16">
                  <c:v>0.199716</c:v>
                </c:pt>
                <c:pt idx="17">
                  <c:v>0.22463900000000001</c:v>
                </c:pt>
                <c:pt idx="18">
                  <c:v>0.25226900000000002</c:v>
                </c:pt>
                <c:pt idx="19">
                  <c:v>0.28284399999999998</c:v>
                </c:pt>
                <c:pt idx="20">
                  <c:v>0.31661800000000001</c:v>
                </c:pt>
                <c:pt idx="21">
                  <c:v>0.35385800000000001</c:v>
                </c:pt>
                <c:pt idx="22">
                  <c:v>0.39484599999999997</c:v>
                </c:pt>
                <c:pt idx="23">
                  <c:v>0.43987700000000002</c:v>
                </c:pt>
                <c:pt idx="24">
                  <c:v>0.489261</c:v>
                </c:pt>
                <c:pt idx="25">
                  <c:v>0.543319</c:v>
                </c:pt>
                <c:pt idx="26">
                  <c:v>0.60238499999999995</c:v>
                </c:pt>
                <c:pt idx="27">
                  <c:v>0.66680399999999995</c:v>
                </c:pt>
                <c:pt idx="28">
                  <c:v>0.73693200000000003</c:v>
                </c:pt>
                <c:pt idx="29">
                  <c:v>0.81313400000000002</c:v>
                </c:pt>
                <c:pt idx="30">
                  <c:v>0.89578100000000005</c:v>
                </c:pt>
                <c:pt idx="31">
                  <c:v>0.98525099999999999</c:v>
                </c:pt>
                <c:pt idx="32">
                  <c:v>1.0819240000000001</c:v>
                </c:pt>
                <c:pt idx="33">
                  <c:v>1.186183</c:v>
                </c:pt>
                <c:pt idx="34">
                  <c:v>1.298411</c:v>
                </c:pt>
                <c:pt idx="35">
                  <c:v>1.418984</c:v>
                </c:pt>
                <c:pt idx="36">
                  <c:v>1.5482739999999999</c:v>
                </c:pt>
                <c:pt idx="37">
                  <c:v>1.686644</c:v>
                </c:pt>
                <c:pt idx="38">
                  <c:v>1.834443</c:v>
                </c:pt>
                <c:pt idx="39">
                  <c:v>1.9920040000000001</c:v>
                </c:pt>
                <c:pt idx="40">
                  <c:v>2.159638999999999</c:v>
                </c:pt>
                <c:pt idx="41">
                  <c:v>2.3376380000000001</c:v>
                </c:pt>
                <c:pt idx="42">
                  <c:v>2.526262</c:v>
                </c:pt>
                <c:pt idx="43">
                  <c:v>2.725743</c:v>
                </c:pt>
                <c:pt idx="44">
                  <c:v>2.936272999999991</c:v>
                </c:pt>
                <c:pt idx="45">
                  <c:v>3.158005999999999</c:v>
                </c:pt>
                <c:pt idx="46">
                  <c:v>3.391053999999996</c:v>
                </c:pt>
                <c:pt idx="47">
                  <c:v>3.6354790000000001</c:v>
                </c:pt>
                <c:pt idx="48">
                  <c:v>3.8912909999999981</c:v>
                </c:pt>
                <c:pt idx="49">
                  <c:v>4.1584439999999976</c:v>
                </c:pt>
                <c:pt idx="50">
                  <c:v>4.436833</c:v>
                </c:pt>
                <c:pt idx="51">
                  <c:v>4.7262919999999999</c:v>
                </c:pt>
                <c:pt idx="52">
                  <c:v>5.0265849999999856</c:v>
                </c:pt>
                <c:pt idx="53">
                  <c:v>5.3374119999999907</c:v>
                </c:pt>
                <c:pt idx="54">
                  <c:v>5.6583990000000002</c:v>
                </c:pt>
                <c:pt idx="55">
                  <c:v>5.9890990000000004</c:v>
                </c:pt>
                <c:pt idx="56">
                  <c:v>6.3289919999999897</c:v>
                </c:pt>
                <c:pt idx="57">
                  <c:v>6.6774819999999897</c:v>
                </c:pt>
                <c:pt idx="58">
                  <c:v>7.0338969999999996</c:v>
                </c:pt>
                <c:pt idx="59">
                  <c:v>7.3974909999999907</c:v>
                </c:pt>
                <c:pt idx="60">
                  <c:v>7.767442</c:v>
                </c:pt>
                <c:pt idx="61">
                  <c:v>8.1428560000000001</c:v>
                </c:pt>
                <c:pt idx="62">
                  <c:v>8.5227660000000007</c:v>
                </c:pt>
                <c:pt idx="63">
                  <c:v>8.9061400000000006</c:v>
                </c:pt>
                <c:pt idx="64">
                  <c:v>9.2918799999999973</c:v>
                </c:pt>
                <c:pt idx="65">
                  <c:v>9.6788289999999986</c:v>
                </c:pt>
                <c:pt idx="66">
                  <c:v>10.065773999999999</c:v>
                </c:pt>
                <c:pt idx="67">
                  <c:v>10.451452</c:v>
                </c:pt>
                <c:pt idx="68">
                  <c:v>10.834559</c:v>
                </c:pt>
                <c:pt idx="69">
                  <c:v>11.213751999999999</c:v>
                </c:pt>
                <c:pt idx="70">
                  <c:v>11.587662</c:v>
                </c:pt>
                <c:pt idx="71">
                  <c:v>11.954896</c:v>
                </c:pt>
                <c:pt idx="72">
                  <c:v>12.31405</c:v>
                </c:pt>
                <c:pt idx="73">
                  <c:v>12.663716000000001</c:v>
                </c:pt>
                <c:pt idx="74">
                  <c:v>13.002490999999999</c:v>
                </c:pt>
                <c:pt idx="75">
                  <c:v>13.328984</c:v>
                </c:pt>
                <c:pt idx="76">
                  <c:v>13.641832000000001</c:v>
                </c:pt>
                <c:pt idx="77">
                  <c:v>13.939700999999999</c:v>
                </c:pt>
                <c:pt idx="78">
                  <c:v>14.221301</c:v>
                </c:pt>
                <c:pt idx="79">
                  <c:v>14.485395</c:v>
                </c:pt>
                <c:pt idx="80">
                  <c:v>14.730805999999999</c:v>
                </c:pt>
                <c:pt idx="81">
                  <c:v>14.956424</c:v>
                </c:pt>
                <c:pt idx="82">
                  <c:v>15.161220999999999</c:v>
                </c:pt>
                <c:pt idx="83">
                  <c:v>15.344251999999999</c:v>
                </c:pt>
                <c:pt idx="84">
                  <c:v>15.504664999999999</c:v>
                </c:pt>
                <c:pt idx="85">
                  <c:v>15.641708</c:v>
                </c:pt>
                <c:pt idx="86">
                  <c:v>15.754733999999999</c:v>
                </c:pt>
                <c:pt idx="87">
                  <c:v>15.843208000000001</c:v>
                </c:pt>
                <c:pt idx="88">
                  <c:v>15.906708</c:v>
                </c:pt>
                <c:pt idx="89">
                  <c:v>15.944929999999999</c:v>
                </c:pt>
                <c:pt idx="90">
                  <c:v>15.957691000000001</c:v>
                </c:pt>
                <c:pt idx="91">
                  <c:v>15.944929999999999</c:v>
                </c:pt>
                <c:pt idx="92">
                  <c:v>15.906708</c:v>
                </c:pt>
                <c:pt idx="93">
                  <c:v>15.843208000000001</c:v>
                </c:pt>
                <c:pt idx="94">
                  <c:v>15.754733999999999</c:v>
                </c:pt>
                <c:pt idx="95">
                  <c:v>15.641708</c:v>
                </c:pt>
                <c:pt idx="96">
                  <c:v>15.504664999999999</c:v>
                </c:pt>
                <c:pt idx="97">
                  <c:v>15.344251999999999</c:v>
                </c:pt>
                <c:pt idx="98">
                  <c:v>15.161220999999999</c:v>
                </c:pt>
                <c:pt idx="99">
                  <c:v>14.956424</c:v>
                </c:pt>
                <c:pt idx="100">
                  <c:v>14.730805999999999</c:v>
                </c:pt>
                <c:pt idx="101">
                  <c:v>14.485395</c:v>
                </c:pt>
                <c:pt idx="102">
                  <c:v>14.221301</c:v>
                </c:pt>
                <c:pt idx="103">
                  <c:v>13.939700999999999</c:v>
                </c:pt>
                <c:pt idx="104">
                  <c:v>13.641832000000001</c:v>
                </c:pt>
                <c:pt idx="105">
                  <c:v>13.328984</c:v>
                </c:pt>
                <c:pt idx="106">
                  <c:v>13.002490999999999</c:v>
                </c:pt>
                <c:pt idx="107">
                  <c:v>12.663716000000001</c:v>
                </c:pt>
                <c:pt idx="108">
                  <c:v>12.31405</c:v>
                </c:pt>
                <c:pt idx="109">
                  <c:v>11.954896</c:v>
                </c:pt>
                <c:pt idx="110">
                  <c:v>11.587662</c:v>
                </c:pt>
                <c:pt idx="111">
                  <c:v>11.213751999999999</c:v>
                </c:pt>
                <c:pt idx="112">
                  <c:v>10.834559</c:v>
                </c:pt>
                <c:pt idx="113">
                  <c:v>10.451452</c:v>
                </c:pt>
                <c:pt idx="114">
                  <c:v>10.065773999999999</c:v>
                </c:pt>
                <c:pt idx="115">
                  <c:v>9.6788289999999986</c:v>
                </c:pt>
                <c:pt idx="116">
                  <c:v>9.2918799999999973</c:v>
                </c:pt>
                <c:pt idx="117">
                  <c:v>8.9061400000000006</c:v>
                </c:pt>
                <c:pt idx="118">
                  <c:v>8.5227660000000007</c:v>
                </c:pt>
                <c:pt idx="119">
                  <c:v>8.1428560000000001</c:v>
                </c:pt>
                <c:pt idx="120">
                  <c:v>7.767442</c:v>
                </c:pt>
                <c:pt idx="121">
                  <c:v>7.3974909999999907</c:v>
                </c:pt>
                <c:pt idx="122">
                  <c:v>7.0338969999999996</c:v>
                </c:pt>
                <c:pt idx="123">
                  <c:v>6.6774819999999897</c:v>
                </c:pt>
                <c:pt idx="124">
                  <c:v>6.3289919999999897</c:v>
                </c:pt>
                <c:pt idx="125">
                  <c:v>5.9890990000000004</c:v>
                </c:pt>
                <c:pt idx="126">
                  <c:v>5.6583990000000002</c:v>
                </c:pt>
                <c:pt idx="127">
                  <c:v>5.3374119999999907</c:v>
                </c:pt>
                <c:pt idx="128">
                  <c:v>5.0265849999999856</c:v>
                </c:pt>
                <c:pt idx="129">
                  <c:v>4.7262919999999999</c:v>
                </c:pt>
                <c:pt idx="130">
                  <c:v>4.436833</c:v>
                </c:pt>
                <c:pt idx="131">
                  <c:v>4.1584439999999976</c:v>
                </c:pt>
                <c:pt idx="132">
                  <c:v>3.8912909999999981</c:v>
                </c:pt>
                <c:pt idx="133">
                  <c:v>3.6354790000000001</c:v>
                </c:pt>
                <c:pt idx="134">
                  <c:v>3.391053999999996</c:v>
                </c:pt>
                <c:pt idx="135">
                  <c:v>3.158005999999999</c:v>
                </c:pt>
                <c:pt idx="136">
                  <c:v>2.936272999999991</c:v>
                </c:pt>
                <c:pt idx="137">
                  <c:v>2.725743</c:v>
                </c:pt>
                <c:pt idx="138">
                  <c:v>2.526262</c:v>
                </c:pt>
                <c:pt idx="139">
                  <c:v>2.3376380000000001</c:v>
                </c:pt>
                <c:pt idx="140">
                  <c:v>2.159638999999999</c:v>
                </c:pt>
                <c:pt idx="141">
                  <c:v>1.9920040000000001</c:v>
                </c:pt>
                <c:pt idx="142">
                  <c:v>1.834443</c:v>
                </c:pt>
                <c:pt idx="143">
                  <c:v>1.686644</c:v>
                </c:pt>
                <c:pt idx="144">
                  <c:v>1.5482739999999999</c:v>
                </c:pt>
                <c:pt idx="145">
                  <c:v>1.418984</c:v>
                </c:pt>
                <c:pt idx="146">
                  <c:v>1.298411</c:v>
                </c:pt>
                <c:pt idx="147">
                  <c:v>1.186183</c:v>
                </c:pt>
                <c:pt idx="148">
                  <c:v>1.0819240000000001</c:v>
                </c:pt>
                <c:pt idx="149">
                  <c:v>0.98525099999999999</c:v>
                </c:pt>
                <c:pt idx="150">
                  <c:v>0.89578100000000005</c:v>
                </c:pt>
                <c:pt idx="151">
                  <c:v>0.81313400000000002</c:v>
                </c:pt>
                <c:pt idx="152">
                  <c:v>0.73693200000000003</c:v>
                </c:pt>
                <c:pt idx="153">
                  <c:v>0.66680399999999995</c:v>
                </c:pt>
                <c:pt idx="154">
                  <c:v>0.60238499999999995</c:v>
                </c:pt>
                <c:pt idx="155">
                  <c:v>0.543319</c:v>
                </c:pt>
                <c:pt idx="156">
                  <c:v>0.489261</c:v>
                </c:pt>
                <c:pt idx="157">
                  <c:v>0.43987700000000002</c:v>
                </c:pt>
                <c:pt idx="158">
                  <c:v>0.39484599999999997</c:v>
                </c:pt>
                <c:pt idx="159">
                  <c:v>0.35385800000000001</c:v>
                </c:pt>
                <c:pt idx="160">
                  <c:v>0.31661800000000001</c:v>
                </c:pt>
                <c:pt idx="161">
                  <c:v>0.28284399999999998</c:v>
                </c:pt>
                <c:pt idx="162">
                  <c:v>0.25226900000000002</c:v>
                </c:pt>
                <c:pt idx="163">
                  <c:v>0.22463900000000001</c:v>
                </c:pt>
                <c:pt idx="164">
                  <c:v>0.199716</c:v>
                </c:pt>
                <c:pt idx="165">
                  <c:v>0.17727399999999999</c:v>
                </c:pt>
                <c:pt idx="166">
                  <c:v>0.15710199999999999</c:v>
                </c:pt>
                <c:pt idx="167">
                  <c:v>0.13900299999999999</c:v>
                </c:pt>
                <c:pt idx="168">
                  <c:v>0.122793</c:v>
                </c:pt>
                <c:pt idx="169">
                  <c:v>0.10829900000000001</c:v>
                </c:pt>
                <c:pt idx="170">
                  <c:v>9.5364000000000004E-2</c:v>
                </c:pt>
                <c:pt idx="171">
                  <c:v>8.3838999999999997E-2</c:v>
                </c:pt>
                <c:pt idx="172">
                  <c:v>7.3589000000000002E-2</c:v>
                </c:pt>
                <c:pt idx="173">
                  <c:v>6.4489000000000005E-2</c:v>
                </c:pt>
                <c:pt idx="174">
                  <c:v>5.6424000000000002E-2</c:v>
                </c:pt>
                <c:pt idx="175">
                  <c:v>4.9288999999999999E-2</c:v>
                </c:pt>
                <c:pt idx="176">
                  <c:v>4.2986999999999997E-2</c:v>
                </c:pt>
                <c:pt idx="177">
                  <c:v>3.7430999999999999E-2</c:v>
                </c:pt>
                <c:pt idx="178">
                  <c:v>3.2541E-2</c:v>
                </c:pt>
                <c:pt idx="179">
                  <c:v>2.8243999999999998E-2</c:v>
                </c:pt>
                <c:pt idx="180">
                  <c:v>2.4476000000000001E-2</c:v>
                </c:pt>
                <c:pt idx="181">
                  <c:v>2.1177000000000001E-2</c:v>
                </c:pt>
                <c:pt idx="182">
                  <c:v>1.8293E-2</c:v>
                </c:pt>
                <c:pt idx="183">
                  <c:v>1.5775999999999998E-2</c:v>
                </c:pt>
                <c:pt idx="184">
                  <c:v>1.3584000000000001E-2</c:v>
                </c:pt>
                <c:pt idx="185">
                  <c:v>1.1677999999999999E-2</c:v>
                </c:pt>
                <c:pt idx="186">
                  <c:v>1.0023000000000001E-2</c:v>
                </c:pt>
                <c:pt idx="187">
                  <c:v>8.5889999999999994E-3</c:v>
                </c:pt>
                <c:pt idx="188">
                  <c:v>7.3480000000000004E-3</c:v>
                </c:pt>
                <c:pt idx="189">
                  <c:v>6.2769999999999996E-3</c:v>
                </c:pt>
                <c:pt idx="190">
                  <c:v>5.3530000000000001E-3</c:v>
                </c:pt>
                <c:pt idx="191">
                  <c:v>4.5580000000000004E-3</c:v>
                </c:pt>
                <c:pt idx="192">
                  <c:v>3.875E-3</c:v>
                </c:pt>
                <c:pt idx="193">
                  <c:v>3.2889999999999998E-3</c:v>
                </c:pt>
                <c:pt idx="194">
                  <c:v>2.787E-3</c:v>
                </c:pt>
                <c:pt idx="195">
                  <c:v>2.3579999999999999E-3</c:v>
                </c:pt>
                <c:pt idx="196">
                  <c:v>1.9919999999999998E-3</c:v>
                </c:pt>
                <c:pt idx="197">
                  <c:v>1.6800000000000001E-3</c:v>
                </c:pt>
                <c:pt idx="198">
                  <c:v>1.4139999999999999E-3</c:v>
                </c:pt>
                <c:pt idx="199">
                  <c:v>1.189E-3</c:v>
                </c:pt>
                <c:pt idx="200">
                  <c:v>9.9799999999999997E-4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F4B-4435-8573-BB9FB6BAB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556992"/>
        <c:axId val="207558528"/>
      </c:scatterChart>
      <c:valAx>
        <c:axId val="207556992"/>
        <c:scaling>
          <c:orientation val="minMax"/>
          <c:max val="0.1"/>
          <c:min val="-0.1"/>
        </c:scaling>
        <c:delete val="0"/>
        <c:axPos val="b"/>
        <c:numFmt formatCode="General" sourceLinked="1"/>
        <c:majorTickMark val="out"/>
        <c:minorTickMark val="out"/>
        <c:tickLblPos val="nextTo"/>
        <c:crossAx val="207558528"/>
        <c:crosses val="autoZero"/>
        <c:crossBetween val="midCat"/>
        <c:majorUnit val="0.05"/>
        <c:minorUnit val="0.01"/>
      </c:valAx>
      <c:valAx>
        <c:axId val="207558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75569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NYHA I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50000">
                  <a:srgbClr val="00B050">
                    <a:lumMod val="85000"/>
                    <a:lumOff val="15000"/>
                  </a:srgbClr>
                </a:gs>
                <a:gs pos="100000">
                  <a:srgbClr val="00B050">
                    <a:alpha val="99000"/>
                    <a:lumMod val="70000"/>
                    <a:lumOff val="30000"/>
                  </a:srgbClr>
                </a:gs>
              </a:gsLst>
              <a:lin ang="5400000" scaled="0"/>
            </a:gra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8F-45C4-87EA-0F1A07DFAF2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8F-45C4-87EA-0F1A07DFAF20}"/>
                </c:ext>
              </c:extLst>
            </c:dLbl>
            <c:dLbl>
              <c:idx val="2"/>
              <c:layout>
                <c:manualLayout>
                  <c:x val="1.503174005174E-3"/>
                  <c:y val="3.945669729041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8F-45C4-87EA-0F1A07DFAF20}"/>
                </c:ext>
              </c:extLst>
            </c:dLbl>
            <c:dLbl>
              <c:idx val="4"/>
              <c:layout>
                <c:manualLayout>
                  <c:x val="1.503174005174E-3"/>
                  <c:y val="6.9808002898430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F-45C4-87EA-0F1A07DFAF20}"/>
                </c:ext>
              </c:extLst>
            </c:dLbl>
            <c:dLbl>
              <c:idx val="5"/>
              <c:layout>
                <c:manualLayout>
                  <c:x val="0"/>
                  <c:y val="5.766748065522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F-45C4-87EA-0F1A07DFAF20}"/>
                </c:ext>
              </c:extLst>
            </c:dLbl>
            <c:dLbl>
              <c:idx val="6"/>
              <c:layout>
                <c:manualLayout>
                  <c:x val="0"/>
                  <c:y val="3.03513056080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8F-45C4-87EA-0F1A07DFAF20}"/>
                </c:ext>
              </c:extLst>
            </c:dLbl>
            <c:dLbl>
              <c:idx val="7"/>
              <c:layout>
                <c:manualLayout>
                  <c:x val="-1.1023148697588301E-16"/>
                  <c:y val="1.82107833648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F-45C4-87EA-0F1A07DFAF2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Sheet1!$B$1:$I$2</c:f>
              <c:multiLvlStrCache>
                <c:ptCount val="8"/>
                <c:lvl>
                  <c:pt idx="0">
                    <c:v>TAVR                    (N=860)</c:v>
                  </c:pt>
                  <c:pt idx="1">
                    <c:v>SAVR                      (N=789)</c:v>
                  </c:pt>
                  <c:pt idx="2">
                    <c:v>TAVR             (N=822)</c:v>
                  </c:pt>
                  <c:pt idx="3">
                    <c:v>SAVR                  (N=708)</c:v>
                  </c:pt>
                  <c:pt idx="4">
                    <c:v>TAVR                     (N=607)</c:v>
                  </c:pt>
                  <c:pt idx="5">
                    <c:v>SAVR                   (N=513)</c:v>
                  </c:pt>
                  <c:pt idx="6">
                    <c:v>TAVR                     (N=302)</c:v>
                  </c:pt>
                  <c:pt idx="7">
                    <c:v>SAVR                   (N=255)</c:v>
                  </c:pt>
                </c:lvl>
                <c:lvl>
                  <c:pt idx="0">
                    <c:v>Baseline</c:v>
                  </c:pt>
                  <c:pt idx="2">
                    <c:v>30 Days</c:v>
                  </c:pt>
                  <c:pt idx="4">
                    <c:v>12 Months</c:v>
                  </c:pt>
                  <c:pt idx="6">
                    <c:v>24 Months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0.0%</c:formatCode>
                <c:ptCount val="8"/>
                <c:pt idx="0">
                  <c:v>3.0000000000000001E-3</c:v>
                </c:pt>
                <c:pt idx="1">
                  <c:v>8.0000000000000002E-3</c:v>
                </c:pt>
                <c:pt idx="2">
                  <c:v>0.63500000000000001</c:v>
                </c:pt>
                <c:pt idx="3">
                  <c:v>0.52800000000000002</c:v>
                </c:pt>
                <c:pt idx="4">
                  <c:v>0.71</c:v>
                </c:pt>
                <c:pt idx="5">
                  <c:v>0.69</c:v>
                </c:pt>
                <c:pt idx="6">
                  <c:v>0.626</c:v>
                </c:pt>
                <c:pt idx="7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5-4E55-A572-FB69758AD53D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NYHA II</c:v>
                </c:pt>
              </c:strCache>
            </c:strRef>
          </c:tx>
          <c:spPr>
            <a:gradFill>
              <a:gsLst>
                <a:gs pos="0">
                  <a:srgbClr val="005ABC"/>
                </a:gs>
                <a:gs pos="50000">
                  <a:srgbClr val="005ABC">
                    <a:lumMod val="85000"/>
                    <a:lumOff val="15000"/>
                  </a:srgbClr>
                </a:gs>
                <a:gs pos="100000">
                  <a:srgbClr val="005ABC">
                    <a:lumMod val="70000"/>
                    <a:lumOff val="30000"/>
                  </a:srgbClr>
                </a:gs>
              </a:gsLst>
              <a:lin ang="5400000" scaled="0"/>
            </a:gradFill>
            <a:ln>
              <a:solidFill>
                <a:schemeClr val="bg1"/>
              </a:solidFill>
            </a:ln>
          </c:spPr>
          <c:invertIfNegative val="0"/>
          <c:dLbls>
            <c:dLbl>
              <c:idx val="2"/>
              <c:layout>
                <c:manualLayout>
                  <c:x val="0"/>
                  <c:y val="9.1051526957456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8F-45C4-87EA-0F1A07DFAF20}"/>
                </c:ext>
              </c:extLst>
            </c:dLbl>
            <c:dLbl>
              <c:idx val="3"/>
              <c:layout>
                <c:manualLayout>
                  <c:x val="-1.5031740051739959E-3"/>
                  <c:y val="-4.856208897282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F-45C4-87EA-0F1A07DFAF20}"/>
                </c:ext>
              </c:extLst>
            </c:dLbl>
            <c:dLbl>
              <c:idx val="4"/>
              <c:layout>
                <c:manualLayout>
                  <c:x val="1.503174005174E-3"/>
                  <c:y val="3.945669729041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8F-45C4-87EA-0F1A07DFAF20}"/>
                </c:ext>
              </c:extLst>
            </c:dLbl>
            <c:dLbl>
              <c:idx val="5"/>
              <c:layout>
                <c:manualLayout>
                  <c:x val="0"/>
                  <c:y val="3.3386436168814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8F-45C4-87EA-0F1A07DFAF20}"/>
                </c:ext>
              </c:extLst>
            </c:dLbl>
            <c:dLbl>
              <c:idx val="6"/>
              <c:layout>
                <c:manualLayout>
                  <c:x val="0"/>
                  <c:y val="9.1053916824039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8F-45C4-87EA-0F1A07DFAF20}"/>
                </c:ext>
              </c:extLst>
            </c:dLbl>
            <c:dLbl>
              <c:idx val="7"/>
              <c:layout>
                <c:manualLayout>
                  <c:x val="-1.1023148697588301E-16"/>
                  <c:y val="-1.2140522243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8F-45C4-87EA-0F1A07DFAF2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Sheet1!$B$1:$I$2</c:f>
              <c:multiLvlStrCache>
                <c:ptCount val="8"/>
                <c:lvl>
                  <c:pt idx="0">
                    <c:v>TAVR                    (N=860)</c:v>
                  </c:pt>
                  <c:pt idx="1">
                    <c:v>SAVR                      (N=789)</c:v>
                  </c:pt>
                  <c:pt idx="2">
                    <c:v>TAVR             (N=822)</c:v>
                  </c:pt>
                  <c:pt idx="3">
                    <c:v>SAVR                  (N=708)</c:v>
                  </c:pt>
                  <c:pt idx="4">
                    <c:v>TAVR                     (N=607)</c:v>
                  </c:pt>
                  <c:pt idx="5">
                    <c:v>SAVR                   (N=513)</c:v>
                  </c:pt>
                  <c:pt idx="6">
                    <c:v>TAVR                     (N=302)</c:v>
                  </c:pt>
                  <c:pt idx="7">
                    <c:v>SAVR                   (N=255)</c:v>
                  </c:pt>
                </c:lvl>
                <c:lvl>
                  <c:pt idx="0">
                    <c:v>Baseline</c:v>
                  </c:pt>
                  <c:pt idx="2">
                    <c:v>30 Days</c:v>
                  </c:pt>
                  <c:pt idx="4">
                    <c:v>12 Months</c:v>
                  </c:pt>
                  <c:pt idx="6">
                    <c:v>24 Months</c:v>
                  </c:pt>
                </c:lvl>
              </c:multiLvlStrCache>
            </c:multiLvl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0.39900000000000002</c:v>
                </c:pt>
                <c:pt idx="1">
                  <c:v>0.41199999999999998</c:v>
                </c:pt>
                <c:pt idx="2">
                  <c:v>0.307</c:v>
                </c:pt>
                <c:pt idx="3">
                  <c:v>0.36399999999999999</c:v>
                </c:pt>
                <c:pt idx="4">
                  <c:v>0.24099999999999999</c:v>
                </c:pt>
                <c:pt idx="5">
                  <c:v>0.26300000000000001</c:v>
                </c:pt>
                <c:pt idx="6">
                  <c:v>0.33400000000000002</c:v>
                </c:pt>
                <c:pt idx="7">
                  <c:v>0.36099999999999999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5-4E55-A572-FB69758AD53D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NYHA III</c:v>
                </c:pt>
              </c:strCache>
            </c:strRef>
          </c:tx>
          <c:spPr>
            <a:gradFill>
              <a:gsLst>
                <a:gs pos="0">
                  <a:srgbClr val="FFD815"/>
                </a:gs>
                <a:gs pos="50000">
                  <a:srgbClr val="FFD815">
                    <a:lumMod val="85000"/>
                    <a:lumOff val="15000"/>
                  </a:srgbClr>
                </a:gs>
                <a:gs pos="100000">
                  <a:srgbClr val="FFD815">
                    <a:lumMod val="70000"/>
                    <a:lumOff val="30000"/>
                  </a:srgbClr>
                </a:gs>
              </a:gsLst>
              <a:lin ang="5400000" scaled="0"/>
            </a:gradFill>
            <a:ln>
              <a:solidFill>
                <a:schemeClr val="bg1"/>
              </a:solidFill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Sheet1!$B$1:$I$2</c:f>
              <c:multiLvlStrCache>
                <c:ptCount val="8"/>
                <c:lvl>
                  <c:pt idx="0">
                    <c:v>TAVR                    (N=860)</c:v>
                  </c:pt>
                  <c:pt idx="1">
                    <c:v>SAVR                      (N=789)</c:v>
                  </c:pt>
                  <c:pt idx="2">
                    <c:v>TAVR             (N=822)</c:v>
                  </c:pt>
                  <c:pt idx="3">
                    <c:v>SAVR                  (N=708)</c:v>
                  </c:pt>
                  <c:pt idx="4">
                    <c:v>TAVR                     (N=607)</c:v>
                  </c:pt>
                  <c:pt idx="5">
                    <c:v>SAVR                   (N=513)</c:v>
                  </c:pt>
                  <c:pt idx="6">
                    <c:v>TAVR                     (N=302)</c:v>
                  </c:pt>
                  <c:pt idx="7">
                    <c:v>SAVR                   (N=255)</c:v>
                  </c:pt>
                </c:lvl>
                <c:lvl>
                  <c:pt idx="0">
                    <c:v>Baseline</c:v>
                  </c:pt>
                  <c:pt idx="2">
                    <c:v>30 Days</c:v>
                  </c:pt>
                  <c:pt idx="4">
                    <c:v>12 Months</c:v>
                  </c:pt>
                  <c:pt idx="6">
                    <c:v>24 Months</c:v>
                  </c:pt>
                </c:lvl>
              </c:multiLvlStrCache>
            </c:multiLvlStrRef>
          </c:cat>
          <c:val>
            <c:numRef>
              <c:f>Sheet1!$B$5:$I$5</c:f>
              <c:numCache>
                <c:formatCode>0.0%</c:formatCode>
                <c:ptCount val="8"/>
                <c:pt idx="0">
                  <c:v>0.54800000000000004</c:v>
                </c:pt>
                <c:pt idx="1">
                  <c:v>0.53600000000000003</c:v>
                </c:pt>
                <c:pt idx="2">
                  <c:v>5.6000000000000001E-2</c:v>
                </c:pt>
                <c:pt idx="3">
                  <c:v>9.6000000000000002E-2</c:v>
                </c:pt>
                <c:pt idx="4">
                  <c:v>4.5999999999999999E-2</c:v>
                </c:pt>
                <c:pt idx="5">
                  <c:v>4.4999999999999998E-2</c:v>
                </c:pt>
                <c:pt idx="6">
                  <c:v>0.04</c:v>
                </c:pt>
                <c:pt idx="7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85-4E55-A572-FB69758AD53D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NYHA IV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85000"/>
                    <a:lumOff val="15000"/>
                  </a:schemeClr>
                </a:gs>
                <a:gs pos="100000">
                  <a:schemeClr val="accent6">
                    <a:lumMod val="70000"/>
                    <a:lumOff val="30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</c:spPr>
          <c:invertIfNegative val="0"/>
          <c:dLbls>
            <c:dLbl>
              <c:idx val="2"/>
              <c:layout>
                <c:manualLayout>
                  <c:x val="3.0063480103479901E-3"/>
                  <c:y val="-1.21405222432053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8F-45C4-87EA-0F1A07DFAF20}"/>
                </c:ext>
              </c:extLst>
            </c:dLbl>
            <c:dLbl>
              <c:idx val="3"/>
              <c:layout>
                <c:manualLayout>
                  <c:x val="1.50317400517394E-3"/>
                  <c:y val="-1.82107833648079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1.0%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F-45C4-87EA-0F1A07DFAF20}"/>
                </c:ext>
              </c:extLst>
            </c:dLbl>
            <c:dLbl>
              <c:idx val="4"/>
              <c:layout>
                <c:manualLayout>
                  <c:x val="0"/>
                  <c:y val="-1.5175652804006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en-US"/>
                      <a:t>0.3%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8F-45C4-87EA-0F1A07DFAF20}"/>
                </c:ext>
              </c:extLst>
            </c:dLbl>
            <c:dLbl>
              <c:idx val="5"/>
              <c:layout>
                <c:manualLayout>
                  <c:x val="1.503174005174E-3"/>
                  <c:y val="-1.21405222432053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08F-45C4-87EA-0F1A07DFAF2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08F-45C4-87EA-0F1A07DFAF2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08F-45C4-87EA-0F1A07DFA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Sheet1!$B$1:$I$2</c:f>
              <c:multiLvlStrCache>
                <c:ptCount val="8"/>
                <c:lvl>
                  <c:pt idx="0">
                    <c:v>TAVR                    (N=860)</c:v>
                  </c:pt>
                  <c:pt idx="1">
                    <c:v>SAVR                      (N=789)</c:v>
                  </c:pt>
                  <c:pt idx="2">
                    <c:v>TAVR             (N=822)</c:v>
                  </c:pt>
                  <c:pt idx="3">
                    <c:v>SAVR                  (N=708)</c:v>
                  </c:pt>
                  <c:pt idx="4">
                    <c:v>TAVR                     (N=607)</c:v>
                  </c:pt>
                  <c:pt idx="5">
                    <c:v>SAVR                   (N=513)</c:v>
                  </c:pt>
                  <c:pt idx="6">
                    <c:v>TAVR                     (N=302)</c:v>
                  </c:pt>
                  <c:pt idx="7">
                    <c:v>SAVR                   (N=255)</c:v>
                  </c:pt>
                </c:lvl>
                <c:lvl>
                  <c:pt idx="0">
                    <c:v>Baseline</c:v>
                  </c:pt>
                  <c:pt idx="2">
                    <c:v>30 Days</c:v>
                  </c:pt>
                  <c:pt idx="4">
                    <c:v>12 Months</c:v>
                  </c:pt>
                  <c:pt idx="6">
                    <c:v>24 Months</c:v>
                  </c:pt>
                </c:lvl>
              </c:multiLvlStrCache>
            </c:multiLvlStrRef>
          </c:cat>
          <c:val>
            <c:numRef>
              <c:f>Sheet1!$B$6:$I$6</c:f>
              <c:numCache>
                <c:formatCode>0.0%</c:formatCode>
                <c:ptCount val="8"/>
                <c:pt idx="0">
                  <c:v>0.05</c:v>
                </c:pt>
                <c:pt idx="1">
                  <c:v>4.3999999999999997E-2</c:v>
                </c:pt>
                <c:pt idx="2">
                  <c:v>2E-3</c:v>
                </c:pt>
                <c:pt idx="3">
                  <c:v>1.0999999999999999E-2</c:v>
                </c:pt>
                <c:pt idx="4">
                  <c:v>2E-3</c:v>
                </c:pt>
                <c:pt idx="5">
                  <c:v>2E-3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85-4E55-A572-FB69758AD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39840256"/>
        <c:axId val="242094848"/>
      </c:barChart>
      <c:catAx>
        <c:axId val="239840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42094848"/>
        <c:crosses val="autoZero"/>
        <c:auto val="1"/>
        <c:lblAlgn val="ctr"/>
        <c:lblOffset val="100"/>
        <c:noMultiLvlLbl val="0"/>
      </c:catAx>
      <c:valAx>
        <c:axId val="242094848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239840256"/>
        <c:crosses val="autoZero"/>
        <c:crossBetween val="between"/>
        <c:majorUnit val="0.2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TAVR</c:v>
                </c:pt>
              </c:strCache>
            </c:strRef>
          </c:tx>
          <c:spPr>
            <a:ln>
              <a:solidFill>
                <a:srgbClr val="FFD815"/>
              </a:solidFill>
            </a:ln>
          </c:spPr>
          <c:marker>
            <c:spPr>
              <a:solidFill>
                <a:srgbClr val="FFD815"/>
              </a:solidFill>
              <a:ln>
                <a:solidFill>
                  <a:srgbClr val="FFD815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30 Days</c:v>
                </c:pt>
                <c:pt idx="2">
                  <c:v>6 Months</c:v>
                </c:pt>
                <c:pt idx="3">
                  <c:v>12 Months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78.400000000000006</c:v>
                </c:pt>
                <c:pt idx="2">
                  <c:v>82.1</c:v>
                </c:pt>
                <c:pt idx="3">
                  <c:v>81.2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E9-4944-A800-50D8014578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SAVR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30 Days</c:v>
                </c:pt>
                <c:pt idx="2">
                  <c:v>6 Months</c:v>
                </c:pt>
                <c:pt idx="3">
                  <c:v>12 Months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59.9</c:v>
                </c:pt>
                <c:pt idx="1">
                  <c:v>66.099999999999994</c:v>
                </c:pt>
                <c:pt idx="2">
                  <c:v>81.400000000000006</c:v>
                </c:pt>
                <c:pt idx="3">
                  <c:v>80.3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E9-4944-A800-50D801457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892032"/>
        <c:axId val="269074432"/>
      </c:lineChart>
      <c:catAx>
        <c:axId val="268892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269074432"/>
        <c:crosses val="autoZero"/>
        <c:auto val="1"/>
        <c:lblAlgn val="ctr"/>
        <c:lblOffset val="100"/>
        <c:noMultiLvlLbl val="0"/>
      </c:catAx>
      <c:valAx>
        <c:axId val="269074432"/>
        <c:scaling>
          <c:orientation val="minMax"/>
          <c:max val="100"/>
          <c:min val="4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26889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85999195182203"/>
          <c:y val="0.38081176561442598"/>
          <c:w val="0.10967065248573001"/>
          <c:h val="0.2168294723373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None/trace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50000">
                  <a:srgbClr val="00B050">
                    <a:lumMod val="86000"/>
                    <a:lumOff val="14000"/>
                  </a:srgbClr>
                </a:gs>
                <a:gs pos="100000">
                  <a:srgbClr val="00B050">
                    <a:lumMod val="70000"/>
                    <a:lumOff val="30000"/>
                  </a:srgbClr>
                </a:gs>
              </a:gsLst>
              <a:lin ang="5400000" scaled="0"/>
            </a:gradFill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1.47099073078935E-3"/>
                  <c:y val="0.1130643935424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92-43CC-9E85-3A978E72FA6F}"/>
                </c:ext>
              </c:extLst>
            </c:dLbl>
            <c:dLbl>
              <c:idx val="3"/>
              <c:layout>
                <c:manualLayout>
                  <c:x val="-1.47099073078935E-3"/>
                  <c:y val="0.103373159810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92-43CC-9E85-3A978E72FA6F}"/>
                </c:ext>
              </c:extLst>
            </c:dLbl>
            <c:dLbl>
              <c:idx val="5"/>
              <c:layout>
                <c:manualLayout>
                  <c:x val="-1.47099073078925E-3"/>
                  <c:y val="0.10660357105429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92-43CC-9E85-3A978E72FA6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Sheet1!$B$1:$G$2</c:f>
              <c:multiLvlStrCache>
                <c:ptCount val="6"/>
                <c:lvl>
                  <c:pt idx="0">
                    <c:v>TAVR             (N=832)</c:v>
                  </c:pt>
                  <c:pt idx="1">
                    <c:v>SAVR                  (N=707)</c:v>
                  </c:pt>
                  <c:pt idx="2">
                    <c:v>TAVR                     (N=599)</c:v>
                  </c:pt>
                  <c:pt idx="3">
                    <c:v>SAVR                   (N=506)</c:v>
                  </c:pt>
                  <c:pt idx="4">
                    <c:v>TAVR                     (N=299)</c:v>
                  </c:pt>
                  <c:pt idx="5">
                    <c:v>SAVR                   (N=244)</c:v>
                  </c:pt>
                </c:lvl>
                <c:lvl>
                  <c:pt idx="0">
                    <c:v>Discharge</c:v>
                  </c:pt>
                  <c:pt idx="2">
                    <c:v>12 Months</c:v>
                  </c:pt>
                  <c:pt idx="4">
                    <c:v>24 Months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0.00%</c:formatCode>
                <c:ptCount val="6"/>
                <c:pt idx="0">
                  <c:v>0.60599999999999998</c:v>
                </c:pt>
                <c:pt idx="1">
                  <c:v>0.92500000000000004</c:v>
                </c:pt>
                <c:pt idx="2">
                  <c:v>0.61099999999999999</c:v>
                </c:pt>
                <c:pt idx="3">
                  <c:v>0.89900000000000002</c:v>
                </c:pt>
                <c:pt idx="4">
                  <c:v>0.59599999999999997</c:v>
                </c:pt>
                <c:pt idx="5">
                  <c:v>0.89800000000000002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92-43CC-9E85-3A978E72FA6F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Mild</c:v>
                </c:pt>
              </c:strCache>
            </c:strRef>
          </c:tx>
          <c:spPr>
            <a:gradFill>
              <a:gsLst>
                <a:gs pos="0">
                  <a:srgbClr val="005ABC"/>
                </a:gs>
                <a:gs pos="50000">
                  <a:srgbClr val="005ABC">
                    <a:lumMod val="85000"/>
                    <a:lumOff val="15000"/>
                  </a:srgbClr>
                </a:gs>
                <a:gs pos="100000">
                  <a:srgbClr val="005ABC">
                    <a:lumMod val="70000"/>
                    <a:lumOff val="30000"/>
                  </a:srgbClr>
                </a:gs>
              </a:gsLst>
              <a:lin ang="5400000" scaled="0"/>
            </a:gradFill>
            <a:ln>
              <a:solidFill>
                <a:schemeClr val="bg1"/>
              </a:solidFill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Sheet1!$B$1:$G$2</c:f>
              <c:multiLvlStrCache>
                <c:ptCount val="6"/>
                <c:lvl>
                  <c:pt idx="0">
                    <c:v>TAVR             (N=832)</c:v>
                  </c:pt>
                  <c:pt idx="1">
                    <c:v>SAVR                  (N=707)</c:v>
                  </c:pt>
                  <c:pt idx="2">
                    <c:v>TAVR                     (N=599)</c:v>
                  </c:pt>
                  <c:pt idx="3">
                    <c:v>SAVR                   (N=506)</c:v>
                  </c:pt>
                  <c:pt idx="4">
                    <c:v>TAVR                     (N=299)</c:v>
                  </c:pt>
                  <c:pt idx="5">
                    <c:v>SAVR                   (N=244)</c:v>
                  </c:pt>
                </c:lvl>
                <c:lvl>
                  <c:pt idx="0">
                    <c:v>Discharge</c:v>
                  </c:pt>
                  <c:pt idx="2">
                    <c:v>12 Months</c:v>
                  </c:pt>
                  <c:pt idx="4">
                    <c:v>24 Months</c:v>
                  </c:pt>
                </c:lvl>
              </c:multiLvlStrCache>
            </c:multiLvlStrRef>
          </c:cat>
          <c:val>
            <c:numRef>
              <c:f>Sheet1!$B$4:$G$4</c:f>
              <c:numCache>
                <c:formatCode>0.00%</c:formatCode>
                <c:ptCount val="6"/>
                <c:pt idx="0">
                  <c:v>0.35899999999999999</c:v>
                </c:pt>
                <c:pt idx="1">
                  <c:v>6.8000000000000005E-2</c:v>
                </c:pt>
                <c:pt idx="2">
                  <c:v>0.33600000000000002</c:v>
                </c:pt>
                <c:pt idx="3">
                  <c:v>9.2999999999999999E-2</c:v>
                </c:pt>
                <c:pt idx="4">
                  <c:v>0.34799999999999998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92-43CC-9E85-3A978E72FA6F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Moderate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50000">
                  <a:srgbClr val="FFC000">
                    <a:lumMod val="85000"/>
                    <a:lumOff val="15000"/>
                  </a:srgbClr>
                </a:gs>
                <a:gs pos="100000">
                  <a:srgbClr val="FFC000">
                    <a:lumMod val="50000"/>
                    <a:lumOff val="50000"/>
                  </a:srgbClr>
                </a:gs>
              </a:gsLst>
              <a:lin ang="5400000" scaled="0"/>
            </a:gradFill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-1.2921644976278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92-43CC-9E85-3A978E72FA6F}"/>
                </c:ext>
              </c:extLst>
            </c:dLbl>
            <c:dLbl>
              <c:idx val="3"/>
              <c:layout>
                <c:manualLayout>
                  <c:x val="-1.47099073078935E-3"/>
                  <c:y val="-1.2921644976278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92-43CC-9E85-3A978E72FA6F}"/>
                </c:ext>
              </c:extLst>
            </c:dLbl>
            <c:dLbl>
              <c:idx val="5"/>
              <c:layout>
                <c:manualLayout>
                  <c:x val="0"/>
                  <c:y val="-1.615205622034759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92-43CC-9E85-3A978E72FA6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Sheet1!$B$1:$G$2</c:f>
              <c:multiLvlStrCache>
                <c:ptCount val="6"/>
                <c:lvl>
                  <c:pt idx="0">
                    <c:v>TAVR             (N=832)</c:v>
                  </c:pt>
                  <c:pt idx="1">
                    <c:v>SAVR                  (N=707)</c:v>
                  </c:pt>
                  <c:pt idx="2">
                    <c:v>TAVR                     (N=599)</c:v>
                  </c:pt>
                  <c:pt idx="3">
                    <c:v>SAVR                   (N=506)</c:v>
                  </c:pt>
                  <c:pt idx="4">
                    <c:v>TAVR                     (N=299)</c:v>
                  </c:pt>
                  <c:pt idx="5">
                    <c:v>SAVR                   (N=244)</c:v>
                  </c:pt>
                </c:lvl>
                <c:lvl>
                  <c:pt idx="0">
                    <c:v>Discharge</c:v>
                  </c:pt>
                  <c:pt idx="2">
                    <c:v>12 Months</c:v>
                  </c:pt>
                  <c:pt idx="4">
                    <c:v>24 Months</c:v>
                  </c:pt>
                </c:lvl>
              </c:multiLvlStrCache>
            </c:multiLvlStrRef>
          </c:cat>
          <c:val>
            <c:numRef>
              <c:f>Sheet1!$B$5:$G$5</c:f>
              <c:numCache>
                <c:formatCode>0.00%</c:formatCode>
                <c:ptCount val="6"/>
                <c:pt idx="0">
                  <c:v>3.2000000000000001E-2</c:v>
                </c:pt>
                <c:pt idx="1">
                  <c:v>7.0000000000000001E-3</c:v>
                </c:pt>
                <c:pt idx="2">
                  <c:v>5.2999999999999999E-2</c:v>
                </c:pt>
                <c:pt idx="3">
                  <c:v>8.0000000000000002E-3</c:v>
                </c:pt>
                <c:pt idx="4">
                  <c:v>5.3999999999999999E-2</c:v>
                </c:pt>
                <c:pt idx="5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92-43CC-9E85-3A978E72FA6F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multiLvlStrRef>
              <c:f>Sheet1!$B$1:$G$2</c:f>
              <c:multiLvlStrCache>
                <c:ptCount val="6"/>
                <c:lvl>
                  <c:pt idx="0">
                    <c:v>TAVR             (N=832)</c:v>
                  </c:pt>
                  <c:pt idx="1">
                    <c:v>SAVR                  (N=707)</c:v>
                  </c:pt>
                  <c:pt idx="2">
                    <c:v>TAVR                     (N=599)</c:v>
                  </c:pt>
                  <c:pt idx="3">
                    <c:v>SAVR                   (N=506)</c:v>
                  </c:pt>
                  <c:pt idx="4">
                    <c:v>TAVR                     (N=299)</c:v>
                  </c:pt>
                  <c:pt idx="5">
                    <c:v>SAVR                   (N=244)</c:v>
                  </c:pt>
                </c:lvl>
                <c:lvl>
                  <c:pt idx="0">
                    <c:v>Discharge</c:v>
                  </c:pt>
                  <c:pt idx="2">
                    <c:v>12 Months</c:v>
                  </c:pt>
                  <c:pt idx="4">
                    <c:v>24 Months</c:v>
                  </c:pt>
                </c:lvl>
              </c:multiLvlStrCache>
            </c:multiLvlStrRef>
          </c:cat>
          <c:val>
            <c:numRef>
              <c:f>Sheet1!$B$6:$G$6</c:f>
              <c:numCache>
                <c:formatCode>0.00%</c:formatCode>
                <c:ptCount val="6"/>
                <c:pt idx="0">
                  <c:v>2E-3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3.0000000000000001E-3</c:v>
                </c:pt>
                <c:pt idx="5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92-43CC-9E85-3A978E72F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42142208"/>
        <c:axId val="243208960"/>
      </c:barChart>
      <c:catAx>
        <c:axId val="24214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43208960"/>
        <c:crosses val="autoZero"/>
        <c:auto val="1"/>
        <c:lblAlgn val="ctr"/>
        <c:lblOffset val="100"/>
        <c:noMultiLvlLbl val="0"/>
      </c:catAx>
      <c:valAx>
        <c:axId val="24320896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42142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400" baseline="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309022186937"/>
          <c:y val="3.8715223097112901E-2"/>
          <c:w val="0.84334427483896501"/>
          <c:h val="0.81084307643362796"/>
        </c:manualLayout>
      </c:layout>
      <c:scatterChart>
        <c:scatterStyle val="lineMarker"/>
        <c:varyColors val="0"/>
        <c:ser>
          <c:idx val="0"/>
          <c:order val="0"/>
          <c:tx>
            <c:strRef>
              <c:f>'T_08.4_DTHSTRO_km_mITT_24M'!$C$3</c:f>
              <c:strCache>
                <c:ptCount val="1"/>
                <c:pt idx="0">
                  <c:v>TAVR</c:v>
                </c:pt>
              </c:strCache>
            </c:strRef>
          </c:tx>
          <c:spPr>
            <a:ln w="28575">
              <a:solidFill>
                <a:srgbClr val="FFD815"/>
              </a:solidFill>
            </a:ln>
          </c:spPr>
          <c:marker>
            <c:symbol val="none"/>
          </c:marker>
          <c:xVal>
            <c:numRef>
              <c:f>'T_08.4_DTHSTRO_km_mITT_24M'!$B$4:$B$769</c:f>
              <c:numCache>
                <c:formatCode>General</c:formatCode>
                <c:ptCount val="766"/>
                <c:pt idx="0">
                  <c:v>0</c:v>
                </c:pt>
                <c:pt idx="1">
                  <c:v>3.3099999999999997E-2</c:v>
                </c:pt>
                <c:pt idx="2">
                  <c:v>6.6100000000000006E-2</c:v>
                </c:pt>
                <c:pt idx="3">
                  <c:v>9.9199999999999997E-2</c:v>
                </c:pt>
                <c:pt idx="4">
                  <c:v>0.13220000000000001</c:v>
                </c:pt>
                <c:pt idx="5">
                  <c:v>0.1653</c:v>
                </c:pt>
                <c:pt idx="6">
                  <c:v>0.1983</c:v>
                </c:pt>
                <c:pt idx="7">
                  <c:v>0.23139999999999999</c:v>
                </c:pt>
                <c:pt idx="8">
                  <c:v>0.26450000000000001</c:v>
                </c:pt>
                <c:pt idx="9">
                  <c:v>0.29749999999999999</c:v>
                </c:pt>
                <c:pt idx="10">
                  <c:v>0.3306</c:v>
                </c:pt>
                <c:pt idx="11">
                  <c:v>0.36359999999999998</c:v>
                </c:pt>
                <c:pt idx="12">
                  <c:v>0.3967</c:v>
                </c:pt>
                <c:pt idx="13">
                  <c:v>0.42980000000000002</c:v>
                </c:pt>
                <c:pt idx="14">
                  <c:v>0.46279999999999999</c:v>
                </c:pt>
                <c:pt idx="15">
                  <c:v>0.49590000000000001</c:v>
                </c:pt>
                <c:pt idx="16">
                  <c:v>0.52890000000000004</c:v>
                </c:pt>
                <c:pt idx="17">
                  <c:v>0.56200000000000006</c:v>
                </c:pt>
                <c:pt idx="18">
                  <c:v>0.59499999999999997</c:v>
                </c:pt>
                <c:pt idx="19">
                  <c:v>0.62809999999999999</c:v>
                </c:pt>
                <c:pt idx="20">
                  <c:v>0.66120000000000001</c:v>
                </c:pt>
                <c:pt idx="21">
                  <c:v>0.69420000000000004</c:v>
                </c:pt>
                <c:pt idx="22">
                  <c:v>0.72729999999999995</c:v>
                </c:pt>
                <c:pt idx="23">
                  <c:v>0.76029999999999998</c:v>
                </c:pt>
                <c:pt idx="24">
                  <c:v>0.79339999999999999</c:v>
                </c:pt>
                <c:pt idx="25">
                  <c:v>0.82640000000000002</c:v>
                </c:pt>
                <c:pt idx="26">
                  <c:v>0.85950000000000004</c:v>
                </c:pt>
                <c:pt idx="27">
                  <c:v>0.89259999999999995</c:v>
                </c:pt>
                <c:pt idx="28">
                  <c:v>0.92559999999999998</c:v>
                </c:pt>
                <c:pt idx="29">
                  <c:v>0.9587</c:v>
                </c:pt>
                <c:pt idx="30">
                  <c:v>0.99170000000000003</c:v>
                </c:pt>
                <c:pt idx="31">
                  <c:v>1.0247999999999999</c:v>
                </c:pt>
                <c:pt idx="32">
                  <c:v>1.0579000000000001</c:v>
                </c:pt>
                <c:pt idx="33">
                  <c:v>1.0909</c:v>
                </c:pt>
                <c:pt idx="34">
                  <c:v>1.1240000000000001</c:v>
                </c:pt>
                <c:pt idx="35">
                  <c:v>1.157</c:v>
                </c:pt>
                <c:pt idx="36">
                  <c:v>1.1900999999999999</c:v>
                </c:pt>
                <c:pt idx="37">
                  <c:v>1.2231000000000001</c:v>
                </c:pt>
                <c:pt idx="38">
                  <c:v>1.2562</c:v>
                </c:pt>
                <c:pt idx="39">
                  <c:v>1.2892999999999999</c:v>
                </c:pt>
                <c:pt idx="40">
                  <c:v>1.3223</c:v>
                </c:pt>
                <c:pt idx="41">
                  <c:v>1.3553999999999999</c:v>
                </c:pt>
                <c:pt idx="42">
                  <c:v>1.3884000000000001</c:v>
                </c:pt>
                <c:pt idx="43">
                  <c:v>1.4215</c:v>
                </c:pt>
                <c:pt idx="44">
                  <c:v>1.4544999999999999</c:v>
                </c:pt>
                <c:pt idx="45">
                  <c:v>1.4876</c:v>
                </c:pt>
                <c:pt idx="46">
                  <c:v>1.5206999999999999</c:v>
                </c:pt>
                <c:pt idx="47">
                  <c:v>1.5537000000000001</c:v>
                </c:pt>
                <c:pt idx="48">
                  <c:v>1.5868</c:v>
                </c:pt>
                <c:pt idx="49">
                  <c:v>1.6197999999999999</c:v>
                </c:pt>
                <c:pt idx="50">
                  <c:v>1.6529</c:v>
                </c:pt>
                <c:pt idx="51">
                  <c:v>1.6859999999999999</c:v>
                </c:pt>
                <c:pt idx="52">
                  <c:v>1.7190000000000001</c:v>
                </c:pt>
                <c:pt idx="53">
                  <c:v>1.7521</c:v>
                </c:pt>
                <c:pt idx="54">
                  <c:v>1.7850999999999999</c:v>
                </c:pt>
                <c:pt idx="55">
                  <c:v>1.8182</c:v>
                </c:pt>
                <c:pt idx="56">
                  <c:v>1.8512</c:v>
                </c:pt>
                <c:pt idx="57">
                  <c:v>1.8843000000000001</c:v>
                </c:pt>
                <c:pt idx="58">
                  <c:v>1.9174</c:v>
                </c:pt>
                <c:pt idx="59">
                  <c:v>1.9503999999999999</c:v>
                </c:pt>
                <c:pt idx="60">
                  <c:v>1.9835</c:v>
                </c:pt>
                <c:pt idx="61">
                  <c:v>2.0165000000000002</c:v>
                </c:pt>
                <c:pt idx="62">
                  <c:v>2.0495999999999999</c:v>
                </c:pt>
                <c:pt idx="63">
                  <c:v>2.0825999999999998</c:v>
                </c:pt>
                <c:pt idx="64">
                  <c:v>2.115699999999999</c:v>
                </c:pt>
                <c:pt idx="65">
                  <c:v>2.1488</c:v>
                </c:pt>
                <c:pt idx="66">
                  <c:v>2.1818</c:v>
                </c:pt>
                <c:pt idx="67">
                  <c:v>2.2149000000000001</c:v>
                </c:pt>
                <c:pt idx="68">
                  <c:v>2.2479</c:v>
                </c:pt>
                <c:pt idx="69">
                  <c:v>2.2810000000000001</c:v>
                </c:pt>
                <c:pt idx="70">
                  <c:v>2.3140000000000001</c:v>
                </c:pt>
                <c:pt idx="71">
                  <c:v>2.3471000000000002</c:v>
                </c:pt>
                <c:pt idx="72">
                  <c:v>2.3801999999999999</c:v>
                </c:pt>
                <c:pt idx="73">
                  <c:v>2.4131999999999998</c:v>
                </c:pt>
                <c:pt idx="74">
                  <c:v>2.446299999999999</c:v>
                </c:pt>
                <c:pt idx="75">
                  <c:v>2.4792999999999981</c:v>
                </c:pt>
                <c:pt idx="76">
                  <c:v>2.5124</c:v>
                </c:pt>
                <c:pt idx="77">
                  <c:v>2.5455000000000001</c:v>
                </c:pt>
                <c:pt idx="78">
                  <c:v>2.5785</c:v>
                </c:pt>
                <c:pt idx="79">
                  <c:v>2.6116000000000001</c:v>
                </c:pt>
                <c:pt idx="80">
                  <c:v>2.6446000000000001</c:v>
                </c:pt>
                <c:pt idx="81">
                  <c:v>2.6777000000000002</c:v>
                </c:pt>
                <c:pt idx="82">
                  <c:v>2.7107000000000001</c:v>
                </c:pt>
                <c:pt idx="83">
                  <c:v>2.7437999999999998</c:v>
                </c:pt>
                <c:pt idx="84">
                  <c:v>2.776899999999999</c:v>
                </c:pt>
                <c:pt idx="85">
                  <c:v>2.8098999999999981</c:v>
                </c:pt>
                <c:pt idx="86">
                  <c:v>2.843</c:v>
                </c:pt>
                <c:pt idx="87">
                  <c:v>2.875999999999999</c:v>
                </c:pt>
                <c:pt idx="88">
                  <c:v>2.9091</c:v>
                </c:pt>
                <c:pt idx="89">
                  <c:v>2.942099999999999</c:v>
                </c:pt>
                <c:pt idx="90">
                  <c:v>2.9752000000000001</c:v>
                </c:pt>
                <c:pt idx="91">
                  <c:v>3.0083000000000002</c:v>
                </c:pt>
                <c:pt idx="92">
                  <c:v>3.0413000000000001</c:v>
                </c:pt>
                <c:pt idx="93">
                  <c:v>3.0743999999999998</c:v>
                </c:pt>
                <c:pt idx="94">
                  <c:v>3.1074000000000002</c:v>
                </c:pt>
                <c:pt idx="95">
                  <c:v>3.1404999999999998</c:v>
                </c:pt>
                <c:pt idx="96">
                  <c:v>3.1736</c:v>
                </c:pt>
                <c:pt idx="97">
                  <c:v>3.2065999999999999</c:v>
                </c:pt>
                <c:pt idx="98">
                  <c:v>3.2397</c:v>
                </c:pt>
                <c:pt idx="99">
                  <c:v>3.2726999999999991</c:v>
                </c:pt>
                <c:pt idx="100">
                  <c:v>3.3058000000000001</c:v>
                </c:pt>
                <c:pt idx="101">
                  <c:v>3.3387999999999991</c:v>
                </c:pt>
                <c:pt idx="102">
                  <c:v>3.3719000000000001</c:v>
                </c:pt>
                <c:pt idx="103">
                  <c:v>3.4049999999999998</c:v>
                </c:pt>
                <c:pt idx="104">
                  <c:v>3.4380000000000002</c:v>
                </c:pt>
                <c:pt idx="105">
                  <c:v>3.4710999999999981</c:v>
                </c:pt>
                <c:pt idx="106">
                  <c:v>3.5041000000000002</c:v>
                </c:pt>
                <c:pt idx="107">
                  <c:v>3.5371999999999999</c:v>
                </c:pt>
                <c:pt idx="108">
                  <c:v>3.5701999999999998</c:v>
                </c:pt>
                <c:pt idx="109">
                  <c:v>3.6032999999999999</c:v>
                </c:pt>
                <c:pt idx="110">
                  <c:v>3.6364000000000001</c:v>
                </c:pt>
                <c:pt idx="111">
                  <c:v>3.6694</c:v>
                </c:pt>
                <c:pt idx="112">
                  <c:v>3.7025000000000001</c:v>
                </c:pt>
                <c:pt idx="113">
                  <c:v>3.7355</c:v>
                </c:pt>
                <c:pt idx="114">
                  <c:v>3.7686000000000002</c:v>
                </c:pt>
                <c:pt idx="115">
                  <c:v>3.8016999999999981</c:v>
                </c:pt>
                <c:pt idx="116">
                  <c:v>3.8347000000000002</c:v>
                </c:pt>
                <c:pt idx="117">
                  <c:v>3.8677999999999999</c:v>
                </c:pt>
                <c:pt idx="118">
                  <c:v>3.9007999999999998</c:v>
                </c:pt>
                <c:pt idx="119">
                  <c:v>3.9339</c:v>
                </c:pt>
                <c:pt idx="120">
                  <c:v>3.966899999999999</c:v>
                </c:pt>
                <c:pt idx="121">
                  <c:v>4</c:v>
                </c:pt>
                <c:pt idx="122">
                  <c:v>4.0331000000000001</c:v>
                </c:pt>
                <c:pt idx="123">
                  <c:v>4.0660999999999996</c:v>
                </c:pt>
                <c:pt idx="124">
                  <c:v>4.0991999999999997</c:v>
                </c:pt>
                <c:pt idx="125">
                  <c:v>4.1322000000000001</c:v>
                </c:pt>
                <c:pt idx="126">
                  <c:v>4.1652999999999976</c:v>
                </c:pt>
                <c:pt idx="127">
                  <c:v>4.1982999999999997</c:v>
                </c:pt>
                <c:pt idx="128">
                  <c:v>4.2313999999999998</c:v>
                </c:pt>
                <c:pt idx="129">
                  <c:v>4.2644999999999946</c:v>
                </c:pt>
                <c:pt idx="130">
                  <c:v>4.2974999999999994</c:v>
                </c:pt>
                <c:pt idx="131">
                  <c:v>4.3305999999999996</c:v>
                </c:pt>
                <c:pt idx="132">
                  <c:v>4.3635999999999946</c:v>
                </c:pt>
                <c:pt idx="133">
                  <c:v>4.3967000000000001</c:v>
                </c:pt>
                <c:pt idx="134">
                  <c:v>4.4298000000000002</c:v>
                </c:pt>
                <c:pt idx="135">
                  <c:v>4.4627999999999997</c:v>
                </c:pt>
                <c:pt idx="136">
                  <c:v>4.4958999999999998</c:v>
                </c:pt>
                <c:pt idx="137">
                  <c:v>4.5288999999999966</c:v>
                </c:pt>
                <c:pt idx="138">
                  <c:v>4.5619999999999976</c:v>
                </c:pt>
                <c:pt idx="139">
                  <c:v>4.5949999999999944</c:v>
                </c:pt>
                <c:pt idx="140">
                  <c:v>4.6280999999999937</c:v>
                </c:pt>
                <c:pt idx="141">
                  <c:v>4.6612</c:v>
                </c:pt>
                <c:pt idx="142">
                  <c:v>4.6941999999999888</c:v>
                </c:pt>
                <c:pt idx="143">
                  <c:v>4.7272999999999996</c:v>
                </c:pt>
                <c:pt idx="144">
                  <c:v>4.7603</c:v>
                </c:pt>
                <c:pt idx="145">
                  <c:v>4.7934000000000001</c:v>
                </c:pt>
                <c:pt idx="146">
                  <c:v>4.8263999999999996</c:v>
                </c:pt>
                <c:pt idx="147">
                  <c:v>4.8594999999999997</c:v>
                </c:pt>
                <c:pt idx="148">
                  <c:v>4.8925999999999936</c:v>
                </c:pt>
                <c:pt idx="149">
                  <c:v>4.9256000000000002</c:v>
                </c:pt>
                <c:pt idx="150">
                  <c:v>4.9587000000000003</c:v>
                </c:pt>
                <c:pt idx="151">
                  <c:v>4.9916999999999998</c:v>
                </c:pt>
                <c:pt idx="152">
                  <c:v>5.0247999999999946</c:v>
                </c:pt>
                <c:pt idx="153">
                  <c:v>5.0578999999999956</c:v>
                </c:pt>
                <c:pt idx="154">
                  <c:v>5.0909000000000004</c:v>
                </c:pt>
                <c:pt idx="155">
                  <c:v>5.1239999999999899</c:v>
                </c:pt>
                <c:pt idx="156">
                  <c:v>5.1569999999999956</c:v>
                </c:pt>
                <c:pt idx="157">
                  <c:v>5.1900999999999966</c:v>
                </c:pt>
                <c:pt idx="158">
                  <c:v>5.2230999999999996</c:v>
                </c:pt>
                <c:pt idx="159">
                  <c:v>5.2561999999999998</c:v>
                </c:pt>
                <c:pt idx="160">
                  <c:v>5.2892999999999999</c:v>
                </c:pt>
                <c:pt idx="161">
                  <c:v>5.3222999999999976</c:v>
                </c:pt>
                <c:pt idx="162">
                  <c:v>5.3553999999999986</c:v>
                </c:pt>
                <c:pt idx="163">
                  <c:v>5.3883999999999999</c:v>
                </c:pt>
                <c:pt idx="164">
                  <c:v>5.4215</c:v>
                </c:pt>
                <c:pt idx="165">
                  <c:v>5.4544999999999986</c:v>
                </c:pt>
                <c:pt idx="166">
                  <c:v>5.4875999999999996</c:v>
                </c:pt>
                <c:pt idx="167">
                  <c:v>5.5206999999999997</c:v>
                </c:pt>
                <c:pt idx="168">
                  <c:v>5.5537000000000001</c:v>
                </c:pt>
                <c:pt idx="169">
                  <c:v>5.5868000000000002</c:v>
                </c:pt>
                <c:pt idx="170">
                  <c:v>5.6197999999999997</c:v>
                </c:pt>
                <c:pt idx="171">
                  <c:v>5.65289999999999</c:v>
                </c:pt>
                <c:pt idx="172">
                  <c:v>5.6859999999999946</c:v>
                </c:pt>
                <c:pt idx="173">
                  <c:v>5.7190000000000003</c:v>
                </c:pt>
                <c:pt idx="174">
                  <c:v>5.7520999999999987</c:v>
                </c:pt>
                <c:pt idx="175">
                  <c:v>5.7850999999999999</c:v>
                </c:pt>
                <c:pt idx="176">
                  <c:v>5.8182</c:v>
                </c:pt>
                <c:pt idx="177">
                  <c:v>5.8512000000000004</c:v>
                </c:pt>
                <c:pt idx="178">
                  <c:v>5.8842999999999996</c:v>
                </c:pt>
                <c:pt idx="179">
                  <c:v>5.9173999999999998</c:v>
                </c:pt>
                <c:pt idx="180">
                  <c:v>5.9504000000000001</c:v>
                </c:pt>
                <c:pt idx="181">
                  <c:v>5.9835000000000003</c:v>
                </c:pt>
                <c:pt idx="182">
                  <c:v>6.0164999999999997</c:v>
                </c:pt>
                <c:pt idx="183">
                  <c:v>6.0495999999999999</c:v>
                </c:pt>
                <c:pt idx="184">
                  <c:v>6.0826000000000002</c:v>
                </c:pt>
                <c:pt idx="185">
                  <c:v>6.1156999999999986</c:v>
                </c:pt>
                <c:pt idx="186">
                  <c:v>6.1487999999999996</c:v>
                </c:pt>
                <c:pt idx="187">
                  <c:v>6.1818</c:v>
                </c:pt>
                <c:pt idx="188">
                  <c:v>6.2148999999999974</c:v>
                </c:pt>
                <c:pt idx="189">
                  <c:v>6.2478999999999996</c:v>
                </c:pt>
                <c:pt idx="190">
                  <c:v>6.2809999999999997</c:v>
                </c:pt>
                <c:pt idx="191">
                  <c:v>6.3139999999999956</c:v>
                </c:pt>
                <c:pt idx="192">
                  <c:v>6.3470999999999966</c:v>
                </c:pt>
                <c:pt idx="193">
                  <c:v>6.3802000000000003</c:v>
                </c:pt>
                <c:pt idx="194">
                  <c:v>6.4131999999999998</c:v>
                </c:pt>
                <c:pt idx="195">
                  <c:v>6.4462999999999999</c:v>
                </c:pt>
                <c:pt idx="196">
                  <c:v>6.4793000000000003</c:v>
                </c:pt>
                <c:pt idx="197">
                  <c:v>6.5124000000000004</c:v>
                </c:pt>
                <c:pt idx="198">
                  <c:v>6.5454999999999997</c:v>
                </c:pt>
                <c:pt idx="199">
                  <c:v>6.5785</c:v>
                </c:pt>
                <c:pt idx="200">
                  <c:v>6.6116000000000001</c:v>
                </c:pt>
                <c:pt idx="201">
                  <c:v>6.6445999999999898</c:v>
                </c:pt>
                <c:pt idx="202">
                  <c:v>6.6776999999999997</c:v>
                </c:pt>
                <c:pt idx="203">
                  <c:v>6.7107000000000001</c:v>
                </c:pt>
                <c:pt idx="204">
                  <c:v>6.7438000000000002</c:v>
                </c:pt>
                <c:pt idx="205">
                  <c:v>6.7769000000000004</c:v>
                </c:pt>
                <c:pt idx="206">
                  <c:v>6.8098999999999998</c:v>
                </c:pt>
                <c:pt idx="207">
                  <c:v>6.843</c:v>
                </c:pt>
                <c:pt idx="208">
                  <c:v>6.8760000000000003</c:v>
                </c:pt>
                <c:pt idx="209">
                  <c:v>6.9090999999999996</c:v>
                </c:pt>
                <c:pt idx="210">
                  <c:v>6.9420999999999999</c:v>
                </c:pt>
                <c:pt idx="211">
                  <c:v>6.9752000000000001</c:v>
                </c:pt>
                <c:pt idx="212">
                  <c:v>7.0083000000000002</c:v>
                </c:pt>
                <c:pt idx="213">
                  <c:v>7.0412999999999997</c:v>
                </c:pt>
                <c:pt idx="214">
                  <c:v>7.0743999999999998</c:v>
                </c:pt>
                <c:pt idx="215">
                  <c:v>7.1073999999999966</c:v>
                </c:pt>
                <c:pt idx="216">
                  <c:v>7.1404999999999994</c:v>
                </c:pt>
                <c:pt idx="217">
                  <c:v>7.1736000000000004</c:v>
                </c:pt>
                <c:pt idx="218">
                  <c:v>7.2065999999999999</c:v>
                </c:pt>
                <c:pt idx="219">
                  <c:v>7.2397</c:v>
                </c:pt>
                <c:pt idx="220">
                  <c:v>7.2727000000000004</c:v>
                </c:pt>
                <c:pt idx="221">
                  <c:v>7.3057999999999996</c:v>
                </c:pt>
                <c:pt idx="222">
                  <c:v>7.3388</c:v>
                </c:pt>
                <c:pt idx="223">
                  <c:v>7.3719000000000001</c:v>
                </c:pt>
                <c:pt idx="224">
                  <c:v>7.4050000000000002</c:v>
                </c:pt>
                <c:pt idx="225">
                  <c:v>7.4379999999999997</c:v>
                </c:pt>
                <c:pt idx="226">
                  <c:v>7.4710999999999999</c:v>
                </c:pt>
                <c:pt idx="227">
                  <c:v>7.5040999999999984</c:v>
                </c:pt>
                <c:pt idx="228">
                  <c:v>7.5372000000000003</c:v>
                </c:pt>
                <c:pt idx="229">
                  <c:v>7.5701999999999998</c:v>
                </c:pt>
                <c:pt idx="230">
                  <c:v>7.6032999999999999</c:v>
                </c:pt>
                <c:pt idx="231">
                  <c:v>7.6364000000000001</c:v>
                </c:pt>
                <c:pt idx="232">
                  <c:v>7.6693999999999987</c:v>
                </c:pt>
                <c:pt idx="233">
                  <c:v>7.7024999999999997</c:v>
                </c:pt>
                <c:pt idx="234">
                  <c:v>7.7355</c:v>
                </c:pt>
                <c:pt idx="235">
                  <c:v>7.7686000000000002</c:v>
                </c:pt>
                <c:pt idx="236">
                  <c:v>7.8017000000000003</c:v>
                </c:pt>
                <c:pt idx="237">
                  <c:v>7.8346999999999998</c:v>
                </c:pt>
                <c:pt idx="238">
                  <c:v>7.8677999999999946</c:v>
                </c:pt>
                <c:pt idx="239">
                  <c:v>7.9008000000000003</c:v>
                </c:pt>
                <c:pt idx="240">
                  <c:v>7.9339000000000004</c:v>
                </c:pt>
                <c:pt idx="241">
                  <c:v>7.9668999999999999</c:v>
                </c:pt>
                <c:pt idx="242">
                  <c:v>8</c:v>
                </c:pt>
                <c:pt idx="243">
                  <c:v>8.033100000000001</c:v>
                </c:pt>
                <c:pt idx="244">
                  <c:v>8.0661000000000005</c:v>
                </c:pt>
                <c:pt idx="245">
                  <c:v>8.0992000000000015</c:v>
                </c:pt>
                <c:pt idx="246">
                  <c:v>8.132200000000001</c:v>
                </c:pt>
                <c:pt idx="247">
                  <c:v>8.1653000000000002</c:v>
                </c:pt>
                <c:pt idx="248">
                  <c:v>8.1982999999999961</c:v>
                </c:pt>
                <c:pt idx="249">
                  <c:v>8.2313999999999972</c:v>
                </c:pt>
                <c:pt idx="250">
                  <c:v>8.2645</c:v>
                </c:pt>
                <c:pt idx="251">
                  <c:v>8.2975000000000012</c:v>
                </c:pt>
                <c:pt idx="252">
                  <c:v>8.3306000000000004</c:v>
                </c:pt>
                <c:pt idx="253">
                  <c:v>8.3636000000000053</c:v>
                </c:pt>
                <c:pt idx="254">
                  <c:v>8.3967000000000027</c:v>
                </c:pt>
                <c:pt idx="255">
                  <c:v>8.4298000000000002</c:v>
                </c:pt>
                <c:pt idx="256">
                  <c:v>8.4628000000000032</c:v>
                </c:pt>
                <c:pt idx="257">
                  <c:v>8.4959000000000007</c:v>
                </c:pt>
                <c:pt idx="258">
                  <c:v>8.5289000000000001</c:v>
                </c:pt>
                <c:pt idx="259">
                  <c:v>8.5619999999999994</c:v>
                </c:pt>
                <c:pt idx="260">
                  <c:v>8.5950000000000006</c:v>
                </c:pt>
                <c:pt idx="261">
                  <c:v>8.6280999999999999</c:v>
                </c:pt>
                <c:pt idx="262">
                  <c:v>8.6612000000000009</c:v>
                </c:pt>
                <c:pt idx="263">
                  <c:v>8.6942000000000004</c:v>
                </c:pt>
                <c:pt idx="264">
                  <c:v>8.7272999999999978</c:v>
                </c:pt>
                <c:pt idx="265">
                  <c:v>8.7603000000000009</c:v>
                </c:pt>
                <c:pt idx="266">
                  <c:v>8.7934000000000001</c:v>
                </c:pt>
                <c:pt idx="267">
                  <c:v>8.8263999999999996</c:v>
                </c:pt>
                <c:pt idx="268">
                  <c:v>8.8595000000000006</c:v>
                </c:pt>
                <c:pt idx="269">
                  <c:v>8.8926000000000052</c:v>
                </c:pt>
                <c:pt idx="270">
                  <c:v>8.9256000000000046</c:v>
                </c:pt>
                <c:pt idx="271">
                  <c:v>8.9587000000000003</c:v>
                </c:pt>
                <c:pt idx="272">
                  <c:v>8.9917000000000016</c:v>
                </c:pt>
                <c:pt idx="273">
                  <c:v>9.0248000000000008</c:v>
                </c:pt>
                <c:pt idx="274">
                  <c:v>9.0579000000000001</c:v>
                </c:pt>
                <c:pt idx="275">
                  <c:v>9.0909000000000013</c:v>
                </c:pt>
                <c:pt idx="276">
                  <c:v>9.1240000000000006</c:v>
                </c:pt>
                <c:pt idx="277">
                  <c:v>9.157</c:v>
                </c:pt>
                <c:pt idx="278">
                  <c:v>9.190100000000001</c:v>
                </c:pt>
                <c:pt idx="279">
                  <c:v>9.2231000000000005</c:v>
                </c:pt>
                <c:pt idx="280">
                  <c:v>9.2562000000000015</c:v>
                </c:pt>
                <c:pt idx="281">
                  <c:v>9.2893000000000008</c:v>
                </c:pt>
                <c:pt idx="282">
                  <c:v>9.3223000000000003</c:v>
                </c:pt>
                <c:pt idx="283">
                  <c:v>9.3553999999999995</c:v>
                </c:pt>
                <c:pt idx="284">
                  <c:v>9.3884000000000007</c:v>
                </c:pt>
                <c:pt idx="285">
                  <c:v>9.4215</c:v>
                </c:pt>
                <c:pt idx="286">
                  <c:v>9.4545000000000012</c:v>
                </c:pt>
                <c:pt idx="287">
                  <c:v>9.4876000000000005</c:v>
                </c:pt>
                <c:pt idx="288">
                  <c:v>9.5207000000000015</c:v>
                </c:pt>
                <c:pt idx="289">
                  <c:v>9.5537000000000027</c:v>
                </c:pt>
                <c:pt idx="290">
                  <c:v>9.5868000000000002</c:v>
                </c:pt>
                <c:pt idx="291">
                  <c:v>9.6198000000000015</c:v>
                </c:pt>
                <c:pt idx="292">
                  <c:v>9.6529000000000007</c:v>
                </c:pt>
                <c:pt idx="293">
                  <c:v>9.6860000000000035</c:v>
                </c:pt>
                <c:pt idx="294">
                  <c:v>9.7189999999999994</c:v>
                </c:pt>
                <c:pt idx="295">
                  <c:v>9.7521000000000004</c:v>
                </c:pt>
                <c:pt idx="296">
                  <c:v>9.7851000000000035</c:v>
                </c:pt>
                <c:pt idx="297">
                  <c:v>9.8182000000000009</c:v>
                </c:pt>
                <c:pt idx="298">
                  <c:v>9.8512000000000004</c:v>
                </c:pt>
                <c:pt idx="299">
                  <c:v>9.8843000000000014</c:v>
                </c:pt>
                <c:pt idx="300">
                  <c:v>9.9174000000000007</c:v>
                </c:pt>
                <c:pt idx="301">
                  <c:v>9.9504000000000001</c:v>
                </c:pt>
                <c:pt idx="302">
                  <c:v>9.9835000000000012</c:v>
                </c:pt>
                <c:pt idx="303">
                  <c:v>10.016500000000001</c:v>
                </c:pt>
                <c:pt idx="304">
                  <c:v>10.0496</c:v>
                </c:pt>
                <c:pt idx="305">
                  <c:v>10.082599999999999</c:v>
                </c:pt>
                <c:pt idx="306">
                  <c:v>10.1157</c:v>
                </c:pt>
                <c:pt idx="307">
                  <c:v>10.1488</c:v>
                </c:pt>
                <c:pt idx="308">
                  <c:v>10.181800000000001</c:v>
                </c:pt>
                <c:pt idx="309">
                  <c:v>10.2149</c:v>
                </c:pt>
                <c:pt idx="310">
                  <c:v>10.2479</c:v>
                </c:pt>
                <c:pt idx="311">
                  <c:v>10.281000000000001</c:v>
                </c:pt>
                <c:pt idx="312">
                  <c:v>10.314</c:v>
                </c:pt>
                <c:pt idx="313">
                  <c:v>10.347099999999999</c:v>
                </c:pt>
                <c:pt idx="314">
                  <c:v>10.3802</c:v>
                </c:pt>
                <c:pt idx="315">
                  <c:v>10.4132</c:v>
                </c:pt>
                <c:pt idx="316">
                  <c:v>10.446300000000001</c:v>
                </c:pt>
                <c:pt idx="317">
                  <c:v>10.4793</c:v>
                </c:pt>
                <c:pt idx="318">
                  <c:v>10.5124</c:v>
                </c:pt>
                <c:pt idx="319">
                  <c:v>10.545500000000001</c:v>
                </c:pt>
                <c:pt idx="320">
                  <c:v>10.5785</c:v>
                </c:pt>
                <c:pt idx="321">
                  <c:v>10.611599999999999</c:v>
                </c:pt>
                <c:pt idx="322">
                  <c:v>10.644600000000001</c:v>
                </c:pt>
                <c:pt idx="323">
                  <c:v>10.6777</c:v>
                </c:pt>
                <c:pt idx="324">
                  <c:v>10.710699999999999</c:v>
                </c:pt>
                <c:pt idx="325">
                  <c:v>10.7438</c:v>
                </c:pt>
                <c:pt idx="326">
                  <c:v>10.776899999999999</c:v>
                </c:pt>
                <c:pt idx="327">
                  <c:v>10.809900000000001</c:v>
                </c:pt>
                <c:pt idx="328">
                  <c:v>10.843</c:v>
                </c:pt>
                <c:pt idx="329">
                  <c:v>10.875999999999999</c:v>
                </c:pt>
                <c:pt idx="330">
                  <c:v>10.9091</c:v>
                </c:pt>
                <c:pt idx="331">
                  <c:v>10.9421</c:v>
                </c:pt>
                <c:pt idx="332">
                  <c:v>10.975199999999999</c:v>
                </c:pt>
                <c:pt idx="333">
                  <c:v>11.0083</c:v>
                </c:pt>
                <c:pt idx="334">
                  <c:v>11.0413</c:v>
                </c:pt>
                <c:pt idx="335">
                  <c:v>11.074400000000001</c:v>
                </c:pt>
                <c:pt idx="336">
                  <c:v>11.1074</c:v>
                </c:pt>
                <c:pt idx="337">
                  <c:v>11.140499999999999</c:v>
                </c:pt>
                <c:pt idx="338">
                  <c:v>11.1736</c:v>
                </c:pt>
                <c:pt idx="339">
                  <c:v>11.2066</c:v>
                </c:pt>
                <c:pt idx="340">
                  <c:v>11.239699999999999</c:v>
                </c:pt>
                <c:pt idx="341">
                  <c:v>11.2727</c:v>
                </c:pt>
                <c:pt idx="342">
                  <c:v>11.3058</c:v>
                </c:pt>
                <c:pt idx="343">
                  <c:v>11.338800000000001</c:v>
                </c:pt>
                <c:pt idx="344">
                  <c:v>11.3719</c:v>
                </c:pt>
                <c:pt idx="345">
                  <c:v>11.404999999999999</c:v>
                </c:pt>
                <c:pt idx="346">
                  <c:v>11.438000000000001</c:v>
                </c:pt>
                <c:pt idx="347">
                  <c:v>11.4711</c:v>
                </c:pt>
                <c:pt idx="348">
                  <c:v>11.504099999999999</c:v>
                </c:pt>
                <c:pt idx="349">
                  <c:v>11.5372</c:v>
                </c:pt>
                <c:pt idx="350">
                  <c:v>11.5702</c:v>
                </c:pt>
                <c:pt idx="351">
                  <c:v>11.603300000000001</c:v>
                </c:pt>
                <c:pt idx="352">
                  <c:v>11.6364</c:v>
                </c:pt>
                <c:pt idx="353">
                  <c:v>11.6694</c:v>
                </c:pt>
                <c:pt idx="354">
                  <c:v>11.702500000000001</c:v>
                </c:pt>
                <c:pt idx="355">
                  <c:v>11.7355</c:v>
                </c:pt>
                <c:pt idx="356">
                  <c:v>11.768599999999999</c:v>
                </c:pt>
                <c:pt idx="357">
                  <c:v>11.8017</c:v>
                </c:pt>
                <c:pt idx="358">
                  <c:v>11.8347</c:v>
                </c:pt>
                <c:pt idx="359">
                  <c:v>11.867800000000001</c:v>
                </c:pt>
                <c:pt idx="360">
                  <c:v>11.9008</c:v>
                </c:pt>
                <c:pt idx="361">
                  <c:v>11.9339</c:v>
                </c:pt>
                <c:pt idx="362">
                  <c:v>11.966900000000001</c:v>
                </c:pt>
                <c:pt idx="363">
                  <c:v>12</c:v>
                </c:pt>
                <c:pt idx="364">
                  <c:v>12.033099999999999</c:v>
                </c:pt>
                <c:pt idx="365">
                  <c:v>12.0661</c:v>
                </c:pt>
                <c:pt idx="366">
                  <c:v>12.0992</c:v>
                </c:pt>
                <c:pt idx="367">
                  <c:v>12.132199999999999</c:v>
                </c:pt>
                <c:pt idx="368">
                  <c:v>12.1653</c:v>
                </c:pt>
                <c:pt idx="369">
                  <c:v>12.1983</c:v>
                </c:pt>
                <c:pt idx="370">
                  <c:v>12.231400000000001</c:v>
                </c:pt>
                <c:pt idx="371">
                  <c:v>12.2645</c:v>
                </c:pt>
                <c:pt idx="372">
                  <c:v>12.297499999999999</c:v>
                </c:pt>
                <c:pt idx="373">
                  <c:v>12.3306</c:v>
                </c:pt>
                <c:pt idx="374">
                  <c:v>12.3636</c:v>
                </c:pt>
                <c:pt idx="375">
                  <c:v>12.396699999999999</c:v>
                </c:pt>
                <c:pt idx="376">
                  <c:v>12.4298</c:v>
                </c:pt>
                <c:pt idx="377">
                  <c:v>12.4628</c:v>
                </c:pt>
                <c:pt idx="378">
                  <c:v>12.495900000000001</c:v>
                </c:pt>
                <c:pt idx="379">
                  <c:v>12.5289</c:v>
                </c:pt>
                <c:pt idx="380">
                  <c:v>12.561999999999999</c:v>
                </c:pt>
                <c:pt idx="381">
                  <c:v>12.595000000000001</c:v>
                </c:pt>
                <c:pt idx="382">
                  <c:v>12.6281</c:v>
                </c:pt>
                <c:pt idx="383">
                  <c:v>12.661199999999999</c:v>
                </c:pt>
                <c:pt idx="384">
                  <c:v>12.6942</c:v>
                </c:pt>
                <c:pt idx="385">
                  <c:v>12.7273</c:v>
                </c:pt>
                <c:pt idx="386">
                  <c:v>12.760300000000001</c:v>
                </c:pt>
                <c:pt idx="387">
                  <c:v>12.7934</c:v>
                </c:pt>
                <c:pt idx="388">
                  <c:v>12.8264</c:v>
                </c:pt>
                <c:pt idx="389">
                  <c:v>12.859500000000001</c:v>
                </c:pt>
                <c:pt idx="390">
                  <c:v>12.8926</c:v>
                </c:pt>
                <c:pt idx="391">
                  <c:v>12.925599999999999</c:v>
                </c:pt>
                <c:pt idx="392">
                  <c:v>12.9587</c:v>
                </c:pt>
                <c:pt idx="393">
                  <c:v>12.9917</c:v>
                </c:pt>
                <c:pt idx="394">
                  <c:v>13.024800000000001</c:v>
                </c:pt>
                <c:pt idx="395">
                  <c:v>13.0579</c:v>
                </c:pt>
                <c:pt idx="396">
                  <c:v>13.0909</c:v>
                </c:pt>
                <c:pt idx="397">
                  <c:v>13.124000000000001</c:v>
                </c:pt>
                <c:pt idx="398">
                  <c:v>13.157</c:v>
                </c:pt>
                <c:pt idx="399">
                  <c:v>13.190099999999999</c:v>
                </c:pt>
                <c:pt idx="400">
                  <c:v>13.223100000000001</c:v>
                </c:pt>
                <c:pt idx="401">
                  <c:v>13.2562</c:v>
                </c:pt>
                <c:pt idx="402">
                  <c:v>13.289300000000001</c:v>
                </c:pt>
                <c:pt idx="403">
                  <c:v>13.3223</c:v>
                </c:pt>
                <c:pt idx="404">
                  <c:v>13.355399999999999</c:v>
                </c:pt>
                <c:pt idx="405">
                  <c:v>13.388400000000001</c:v>
                </c:pt>
                <c:pt idx="406">
                  <c:v>13.4215</c:v>
                </c:pt>
                <c:pt idx="407">
                  <c:v>13.454499999999999</c:v>
                </c:pt>
                <c:pt idx="408">
                  <c:v>13.4876</c:v>
                </c:pt>
                <c:pt idx="409">
                  <c:v>13.5207</c:v>
                </c:pt>
                <c:pt idx="410">
                  <c:v>13.553699999999999</c:v>
                </c:pt>
                <c:pt idx="411">
                  <c:v>13.5868</c:v>
                </c:pt>
                <c:pt idx="412">
                  <c:v>13.6198</c:v>
                </c:pt>
                <c:pt idx="413">
                  <c:v>13.652900000000001</c:v>
                </c:pt>
                <c:pt idx="414">
                  <c:v>13.686</c:v>
                </c:pt>
                <c:pt idx="415">
                  <c:v>13.718999999999999</c:v>
                </c:pt>
                <c:pt idx="416">
                  <c:v>13.7521</c:v>
                </c:pt>
                <c:pt idx="417">
                  <c:v>13.7851</c:v>
                </c:pt>
                <c:pt idx="418">
                  <c:v>13.818199999999999</c:v>
                </c:pt>
                <c:pt idx="419">
                  <c:v>13.8512</c:v>
                </c:pt>
                <c:pt idx="420">
                  <c:v>13.8843</c:v>
                </c:pt>
                <c:pt idx="421">
                  <c:v>13.917400000000001</c:v>
                </c:pt>
                <c:pt idx="422">
                  <c:v>13.9504</c:v>
                </c:pt>
                <c:pt idx="423">
                  <c:v>13.983499999999999</c:v>
                </c:pt>
                <c:pt idx="424">
                  <c:v>14.016500000000001</c:v>
                </c:pt>
                <c:pt idx="425">
                  <c:v>14.0496</c:v>
                </c:pt>
                <c:pt idx="426">
                  <c:v>14.082599999999999</c:v>
                </c:pt>
                <c:pt idx="427">
                  <c:v>14.1157</c:v>
                </c:pt>
                <c:pt idx="428">
                  <c:v>14.1488</c:v>
                </c:pt>
                <c:pt idx="429">
                  <c:v>14.181800000000001</c:v>
                </c:pt>
                <c:pt idx="430">
                  <c:v>14.2149</c:v>
                </c:pt>
                <c:pt idx="431">
                  <c:v>14.2479</c:v>
                </c:pt>
                <c:pt idx="432">
                  <c:v>14.281000000000001</c:v>
                </c:pt>
                <c:pt idx="433">
                  <c:v>14.314</c:v>
                </c:pt>
                <c:pt idx="434">
                  <c:v>14.347099999999999</c:v>
                </c:pt>
                <c:pt idx="435">
                  <c:v>14.3802</c:v>
                </c:pt>
                <c:pt idx="436">
                  <c:v>14.4132</c:v>
                </c:pt>
                <c:pt idx="437">
                  <c:v>14.446300000000001</c:v>
                </c:pt>
                <c:pt idx="438">
                  <c:v>14.4793</c:v>
                </c:pt>
                <c:pt idx="439">
                  <c:v>14.5124</c:v>
                </c:pt>
                <c:pt idx="440">
                  <c:v>14.545500000000001</c:v>
                </c:pt>
                <c:pt idx="441">
                  <c:v>14.5785</c:v>
                </c:pt>
                <c:pt idx="442">
                  <c:v>14.611599999999999</c:v>
                </c:pt>
                <c:pt idx="443">
                  <c:v>14.644600000000001</c:v>
                </c:pt>
                <c:pt idx="444">
                  <c:v>14.6777</c:v>
                </c:pt>
                <c:pt idx="445">
                  <c:v>14.710699999999999</c:v>
                </c:pt>
                <c:pt idx="446">
                  <c:v>14.7438</c:v>
                </c:pt>
                <c:pt idx="447">
                  <c:v>14.776899999999999</c:v>
                </c:pt>
                <c:pt idx="448">
                  <c:v>14.809900000000001</c:v>
                </c:pt>
                <c:pt idx="449">
                  <c:v>14.843</c:v>
                </c:pt>
                <c:pt idx="450">
                  <c:v>14.875999999999999</c:v>
                </c:pt>
                <c:pt idx="451">
                  <c:v>14.9091</c:v>
                </c:pt>
                <c:pt idx="452">
                  <c:v>14.9421</c:v>
                </c:pt>
                <c:pt idx="453">
                  <c:v>14.975199999999999</c:v>
                </c:pt>
                <c:pt idx="454">
                  <c:v>15.0083</c:v>
                </c:pt>
                <c:pt idx="455">
                  <c:v>15.0413</c:v>
                </c:pt>
                <c:pt idx="456">
                  <c:v>15.074400000000001</c:v>
                </c:pt>
                <c:pt idx="457">
                  <c:v>15.1074</c:v>
                </c:pt>
                <c:pt idx="458">
                  <c:v>15.140499999999999</c:v>
                </c:pt>
                <c:pt idx="459">
                  <c:v>15.1736</c:v>
                </c:pt>
                <c:pt idx="460">
                  <c:v>15.2066</c:v>
                </c:pt>
                <c:pt idx="461">
                  <c:v>15.239699999999999</c:v>
                </c:pt>
                <c:pt idx="462">
                  <c:v>15.2727</c:v>
                </c:pt>
                <c:pt idx="463">
                  <c:v>15.3058</c:v>
                </c:pt>
                <c:pt idx="464">
                  <c:v>15.338800000000001</c:v>
                </c:pt>
                <c:pt idx="465">
                  <c:v>15.3719</c:v>
                </c:pt>
                <c:pt idx="466">
                  <c:v>15.404999999999999</c:v>
                </c:pt>
                <c:pt idx="467">
                  <c:v>15.438000000000001</c:v>
                </c:pt>
                <c:pt idx="468">
                  <c:v>15.4711</c:v>
                </c:pt>
                <c:pt idx="469">
                  <c:v>15.504099999999999</c:v>
                </c:pt>
                <c:pt idx="470">
                  <c:v>15.5372</c:v>
                </c:pt>
                <c:pt idx="471">
                  <c:v>15.5702</c:v>
                </c:pt>
                <c:pt idx="472">
                  <c:v>15.603300000000001</c:v>
                </c:pt>
                <c:pt idx="473">
                  <c:v>15.6364</c:v>
                </c:pt>
                <c:pt idx="474">
                  <c:v>15.6694</c:v>
                </c:pt>
                <c:pt idx="475">
                  <c:v>15.702500000000001</c:v>
                </c:pt>
                <c:pt idx="476">
                  <c:v>15.7355</c:v>
                </c:pt>
                <c:pt idx="477">
                  <c:v>15.768599999999999</c:v>
                </c:pt>
                <c:pt idx="478">
                  <c:v>15.8017</c:v>
                </c:pt>
                <c:pt idx="479">
                  <c:v>15.8347</c:v>
                </c:pt>
                <c:pt idx="480">
                  <c:v>15.867800000000001</c:v>
                </c:pt>
                <c:pt idx="481">
                  <c:v>15.9008</c:v>
                </c:pt>
                <c:pt idx="482">
                  <c:v>15.9339</c:v>
                </c:pt>
                <c:pt idx="483">
                  <c:v>15.966900000000001</c:v>
                </c:pt>
                <c:pt idx="484">
                  <c:v>16</c:v>
                </c:pt>
                <c:pt idx="485">
                  <c:v>16.033100000000001</c:v>
                </c:pt>
                <c:pt idx="486">
                  <c:v>16.066099999999999</c:v>
                </c:pt>
                <c:pt idx="487">
                  <c:v>16.0992</c:v>
                </c:pt>
                <c:pt idx="488">
                  <c:v>16.132200000000001</c:v>
                </c:pt>
                <c:pt idx="489">
                  <c:v>16.165299999999981</c:v>
                </c:pt>
                <c:pt idx="490">
                  <c:v>16.1983</c:v>
                </c:pt>
                <c:pt idx="491">
                  <c:v>16.231400000000001</c:v>
                </c:pt>
                <c:pt idx="492">
                  <c:v>16.264500000000002</c:v>
                </c:pt>
                <c:pt idx="493">
                  <c:v>16.297499999999999</c:v>
                </c:pt>
                <c:pt idx="494">
                  <c:v>16.3306</c:v>
                </c:pt>
                <c:pt idx="495">
                  <c:v>16.363600000000002</c:v>
                </c:pt>
                <c:pt idx="496">
                  <c:v>16.396699999999999</c:v>
                </c:pt>
                <c:pt idx="497">
                  <c:v>16.4298</c:v>
                </c:pt>
                <c:pt idx="498">
                  <c:v>16.462800000000001</c:v>
                </c:pt>
                <c:pt idx="499">
                  <c:v>16.495899999999999</c:v>
                </c:pt>
                <c:pt idx="500">
                  <c:v>16.5289</c:v>
                </c:pt>
                <c:pt idx="501">
                  <c:v>16.562000000000001</c:v>
                </c:pt>
                <c:pt idx="502">
                  <c:v>16.594999999999999</c:v>
                </c:pt>
                <c:pt idx="503">
                  <c:v>16.6281</c:v>
                </c:pt>
                <c:pt idx="504">
                  <c:v>16.661200000000001</c:v>
                </c:pt>
                <c:pt idx="505">
                  <c:v>16.694199999999999</c:v>
                </c:pt>
                <c:pt idx="506">
                  <c:v>16.7273</c:v>
                </c:pt>
                <c:pt idx="507">
                  <c:v>16.760300000000001</c:v>
                </c:pt>
                <c:pt idx="508">
                  <c:v>16.793399999999981</c:v>
                </c:pt>
                <c:pt idx="509">
                  <c:v>16.8264</c:v>
                </c:pt>
                <c:pt idx="510">
                  <c:v>16.859500000000001</c:v>
                </c:pt>
                <c:pt idx="511">
                  <c:v>16.892600000000002</c:v>
                </c:pt>
                <c:pt idx="512">
                  <c:v>16.925599999999939</c:v>
                </c:pt>
                <c:pt idx="513">
                  <c:v>16.9587</c:v>
                </c:pt>
                <c:pt idx="514">
                  <c:v>16.991700000000002</c:v>
                </c:pt>
                <c:pt idx="515">
                  <c:v>17.024799999999999</c:v>
                </c:pt>
                <c:pt idx="516">
                  <c:v>17.0579</c:v>
                </c:pt>
                <c:pt idx="517">
                  <c:v>17.090900000000001</c:v>
                </c:pt>
                <c:pt idx="518">
                  <c:v>17.123999999999999</c:v>
                </c:pt>
                <c:pt idx="519">
                  <c:v>17.157</c:v>
                </c:pt>
                <c:pt idx="520">
                  <c:v>17.190100000000001</c:v>
                </c:pt>
                <c:pt idx="521">
                  <c:v>17.223099999999999</c:v>
                </c:pt>
                <c:pt idx="522">
                  <c:v>17.2562</c:v>
                </c:pt>
                <c:pt idx="523">
                  <c:v>17.289300000000001</c:v>
                </c:pt>
                <c:pt idx="524">
                  <c:v>17.322299999999981</c:v>
                </c:pt>
                <c:pt idx="525">
                  <c:v>17.355399999999999</c:v>
                </c:pt>
                <c:pt idx="526">
                  <c:v>17.388400000000001</c:v>
                </c:pt>
                <c:pt idx="527">
                  <c:v>17.421500000000002</c:v>
                </c:pt>
                <c:pt idx="528">
                  <c:v>17.454499999999999</c:v>
                </c:pt>
                <c:pt idx="529">
                  <c:v>17.4876</c:v>
                </c:pt>
                <c:pt idx="530">
                  <c:v>17.520700000000001</c:v>
                </c:pt>
                <c:pt idx="531">
                  <c:v>17.553699999999999</c:v>
                </c:pt>
                <c:pt idx="532">
                  <c:v>17.5868</c:v>
                </c:pt>
                <c:pt idx="533">
                  <c:v>17.619800000000001</c:v>
                </c:pt>
                <c:pt idx="534">
                  <c:v>17.652899999999999</c:v>
                </c:pt>
                <c:pt idx="535">
                  <c:v>17.686</c:v>
                </c:pt>
                <c:pt idx="536">
                  <c:v>17.719000000000001</c:v>
                </c:pt>
                <c:pt idx="537">
                  <c:v>17.752099999999999</c:v>
                </c:pt>
                <c:pt idx="538">
                  <c:v>17.7851</c:v>
                </c:pt>
                <c:pt idx="539">
                  <c:v>17.818200000000001</c:v>
                </c:pt>
                <c:pt idx="540">
                  <c:v>17.851199999999999</c:v>
                </c:pt>
                <c:pt idx="541">
                  <c:v>17.8843</c:v>
                </c:pt>
                <c:pt idx="542">
                  <c:v>17.917400000000001</c:v>
                </c:pt>
                <c:pt idx="543">
                  <c:v>17.950399999999981</c:v>
                </c:pt>
                <c:pt idx="544">
                  <c:v>17.983499999999939</c:v>
                </c:pt>
                <c:pt idx="545">
                  <c:v>18.016500000000001</c:v>
                </c:pt>
                <c:pt idx="546">
                  <c:v>18.049600000000002</c:v>
                </c:pt>
                <c:pt idx="547">
                  <c:v>18.082599999999939</c:v>
                </c:pt>
                <c:pt idx="548">
                  <c:v>18.1157</c:v>
                </c:pt>
                <c:pt idx="549">
                  <c:v>18.148800000000001</c:v>
                </c:pt>
                <c:pt idx="550">
                  <c:v>18.181799999999999</c:v>
                </c:pt>
                <c:pt idx="551">
                  <c:v>18.2149</c:v>
                </c:pt>
                <c:pt idx="552">
                  <c:v>18.247900000000001</c:v>
                </c:pt>
                <c:pt idx="553">
                  <c:v>18.280999999999999</c:v>
                </c:pt>
                <c:pt idx="554">
                  <c:v>18.314</c:v>
                </c:pt>
                <c:pt idx="555">
                  <c:v>18.347100000000001</c:v>
                </c:pt>
                <c:pt idx="556">
                  <c:v>18.380199999999981</c:v>
                </c:pt>
                <c:pt idx="557">
                  <c:v>18.4132</c:v>
                </c:pt>
                <c:pt idx="558">
                  <c:v>18.446300000000001</c:v>
                </c:pt>
                <c:pt idx="559">
                  <c:v>18.479299999999981</c:v>
                </c:pt>
                <c:pt idx="560">
                  <c:v>18.5124</c:v>
                </c:pt>
                <c:pt idx="561">
                  <c:v>18.545500000000001</c:v>
                </c:pt>
                <c:pt idx="562">
                  <c:v>18.57849999999998</c:v>
                </c:pt>
                <c:pt idx="563">
                  <c:v>18.611599999999999</c:v>
                </c:pt>
                <c:pt idx="564">
                  <c:v>18.644600000000001</c:v>
                </c:pt>
                <c:pt idx="565">
                  <c:v>18.677700000000002</c:v>
                </c:pt>
                <c:pt idx="566">
                  <c:v>18.710699999999999</c:v>
                </c:pt>
                <c:pt idx="567">
                  <c:v>18.7438</c:v>
                </c:pt>
                <c:pt idx="568">
                  <c:v>18.776900000000001</c:v>
                </c:pt>
                <c:pt idx="569">
                  <c:v>18.809899999999999</c:v>
                </c:pt>
                <c:pt idx="570">
                  <c:v>18.843</c:v>
                </c:pt>
                <c:pt idx="571">
                  <c:v>18.876000000000001</c:v>
                </c:pt>
                <c:pt idx="572">
                  <c:v>18.909099999999999</c:v>
                </c:pt>
                <c:pt idx="573">
                  <c:v>18.9421</c:v>
                </c:pt>
                <c:pt idx="574">
                  <c:v>18.975200000000001</c:v>
                </c:pt>
                <c:pt idx="575">
                  <c:v>19.008299999999981</c:v>
                </c:pt>
                <c:pt idx="576">
                  <c:v>19.0413</c:v>
                </c:pt>
                <c:pt idx="577">
                  <c:v>19.074400000000001</c:v>
                </c:pt>
                <c:pt idx="578">
                  <c:v>19.107399999999991</c:v>
                </c:pt>
                <c:pt idx="579">
                  <c:v>19.140499999999999</c:v>
                </c:pt>
                <c:pt idx="580">
                  <c:v>19.1736</c:v>
                </c:pt>
                <c:pt idx="581">
                  <c:v>19.206600000000002</c:v>
                </c:pt>
                <c:pt idx="582">
                  <c:v>19.239699999999999</c:v>
                </c:pt>
                <c:pt idx="583">
                  <c:v>19.2727</c:v>
                </c:pt>
                <c:pt idx="584">
                  <c:v>19.305800000000001</c:v>
                </c:pt>
                <c:pt idx="585">
                  <c:v>19.338799999999999</c:v>
                </c:pt>
                <c:pt idx="586">
                  <c:v>19.3719</c:v>
                </c:pt>
                <c:pt idx="587">
                  <c:v>19.405000000000001</c:v>
                </c:pt>
                <c:pt idx="588">
                  <c:v>19.437999999999999</c:v>
                </c:pt>
                <c:pt idx="589">
                  <c:v>19.4711</c:v>
                </c:pt>
                <c:pt idx="590">
                  <c:v>19.504100000000001</c:v>
                </c:pt>
                <c:pt idx="591">
                  <c:v>19.537199999999999</c:v>
                </c:pt>
                <c:pt idx="592">
                  <c:v>19.5702</c:v>
                </c:pt>
                <c:pt idx="593">
                  <c:v>19.603300000000001</c:v>
                </c:pt>
                <c:pt idx="594">
                  <c:v>19.636399999999991</c:v>
                </c:pt>
                <c:pt idx="595">
                  <c:v>19.6694</c:v>
                </c:pt>
                <c:pt idx="596">
                  <c:v>19.702500000000001</c:v>
                </c:pt>
                <c:pt idx="597">
                  <c:v>19.735499999999981</c:v>
                </c:pt>
                <c:pt idx="598">
                  <c:v>19.76859999999991</c:v>
                </c:pt>
                <c:pt idx="599">
                  <c:v>19.8017</c:v>
                </c:pt>
                <c:pt idx="600">
                  <c:v>19.834700000000009</c:v>
                </c:pt>
                <c:pt idx="601">
                  <c:v>19.867799999999999</c:v>
                </c:pt>
                <c:pt idx="602">
                  <c:v>19.9008</c:v>
                </c:pt>
                <c:pt idx="603">
                  <c:v>19.933900000000001</c:v>
                </c:pt>
                <c:pt idx="604">
                  <c:v>19.966899999999999</c:v>
                </c:pt>
                <c:pt idx="605">
                  <c:v>20</c:v>
                </c:pt>
                <c:pt idx="606">
                  <c:v>20.033100000000001</c:v>
                </c:pt>
                <c:pt idx="607">
                  <c:v>20.066099999999999</c:v>
                </c:pt>
                <c:pt idx="608">
                  <c:v>20.0992</c:v>
                </c:pt>
                <c:pt idx="609">
                  <c:v>20.132200000000001</c:v>
                </c:pt>
                <c:pt idx="610">
                  <c:v>20.165299999999981</c:v>
                </c:pt>
                <c:pt idx="611">
                  <c:v>20.1983</c:v>
                </c:pt>
                <c:pt idx="612">
                  <c:v>20.231400000000001</c:v>
                </c:pt>
                <c:pt idx="613">
                  <c:v>20.264500000000002</c:v>
                </c:pt>
                <c:pt idx="614">
                  <c:v>20.297499999999999</c:v>
                </c:pt>
                <c:pt idx="615">
                  <c:v>20.3306</c:v>
                </c:pt>
                <c:pt idx="616">
                  <c:v>20.363600000000002</c:v>
                </c:pt>
                <c:pt idx="617">
                  <c:v>20.396699999999999</c:v>
                </c:pt>
                <c:pt idx="618">
                  <c:v>20.4298</c:v>
                </c:pt>
                <c:pt idx="619">
                  <c:v>20.462800000000001</c:v>
                </c:pt>
                <c:pt idx="620">
                  <c:v>20.495899999999999</c:v>
                </c:pt>
                <c:pt idx="621">
                  <c:v>20.5289</c:v>
                </c:pt>
                <c:pt idx="622">
                  <c:v>20.562000000000001</c:v>
                </c:pt>
                <c:pt idx="623">
                  <c:v>20.594999999999999</c:v>
                </c:pt>
                <c:pt idx="624">
                  <c:v>20.6281</c:v>
                </c:pt>
                <c:pt idx="625">
                  <c:v>20.661200000000001</c:v>
                </c:pt>
                <c:pt idx="626">
                  <c:v>20.694199999999999</c:v>
                </c:pt>
                <c:pt idx="627">
                  <c:v>20.7273</c:v>
                </c:pt>
                <c:pt idx="628">
                  <c:v>20.760300000000001</c:v>
                </c:pt>
                <c:pt idx="629">
                  <c:v>20.793399999999981</c:v>
                </c:pt>
                <c:pt idx="630">
                  <c:v>20.8264</c:v>
                </c:pt>
                <c:pt idx="631">
                  <c:v>20.859500000000001</c:v>
                </c:pt>
                <c:pt idx="632">
                  <c:v>20.892600000000002</c:v>
                </c:pt>
                <c:pt idx="633">
                  <c:v>20.925599999999939</c:v>
                </c:pt>
                <c:pt idx="634">
                  <c:v>20.9587</c:v>
                </c:pt>
                <c:pt idx="635">
                  <c:v>20.991700000000002</c:v>
                </c:pt>
                <c:pt idx="636">
                  <c:v>21.024799999999999</c:v>
                </c:pt>
                <c:pt idx="637">
                  <c:v>21.0579</c:v>
                </c:pt>
                <c:pt idx="638">
                  <c:v>21.090900000000001</c:v>
                </c:pt>
                <c:pt idx="639">
                  <c:v>21.123999999999999</c:v>
                </c:pt>
                <c:pt idx="640">
                  <c:v>21.157</c:v>
                </c:pt>
                <c:pt idx="641">
                  <c:v>21.190100000000001</c:v>
                </c:pt>
                <c:pt idx="642">
                  <c:v>21.223099999999999</c:v>
                </c:pt>
                <c:pt idx="643">
                  <c:v>21.2562</c:v>
                </c:pt>
                <c:pt idx="644">
                  <c:v>21.289300000000001</c:v>
                </c:pt>
                <c:pt idx="645">
                  <c:v>21.322299999999981</c:v>
                </c:pt>
                <c:pt idx="646">
                  <c:v>21.355399999999999</c:v>
                </c:pt>
                <c:pt idx="647">
                  <c:v>21.388400000000001</c:v>
                </c:pt>
                <c:pt idx="648">
                  <c:v>21.421500000000002</c:v>
                </c:pt>
                <c:pt idx="649">
                  <c:v>21.454499999999999</c:v>
                </c:pt>
                <c:pt idx="650">
                  <c:v>21.4876</c:v>
                </c:pt>
                <c:pt idx="651">
                  <c:v>21.520700000000001</c:v>
                </c:pt>
                <c:pt idx="652">
                  <c:v>21.553699999999999</c:v>
                </c:pt>
                <c:pt idx="653">
                  <c:v>21.5868</c:v>
                </c:pt>
                <c:pt idx="654">
                  <c:v>21.619800000000001</c:v>
                </c:pt>
                <c:pt idx="655">
                  <c:v>21.652899999999999</c:v>
                </c:pt>
                <c:pt idx="656">
                  <c:v>21.686</c:v>
                </c:pt>
                <c:pt idx="657">
                  <c:v>21.719000000000001</c:v>
                </c:pt>
                <c:pt idx="658">
                  <c:v>21.752099999999999</c:v>
                </c:pt>
                <c:pt idx="659">
                  <c:v>21.7851</c:v>
                </c:pt>
                <c:pt idx="660">
                  <c:v>21.818200000000001</c:v>
                </c:pt>
                <c:pt idx="661">
                  <c:v>21.851199999999999</c:v>
                </c:pt>
                <c:pt idx="662">
                  <c:v>21.8843</c:v>
                </c:pt>
                <c:pt idx="663">
                  <c:v>21.917400000000001</c:v>
                </c:pt>
                <c:pt idx="664">
                  <c:v>21.950399999999981</c:v>
                </c:pt>
                <c:pt idx="665">
                  <c:v>21.983499999999939</c:v>
                </c:pt>
                <c:pt idx="666">
                  <c:v>22.016500000000001</c:v>
                </c:pt>
                <c:pt idx="667">
                  <c:v>22.049600000000002</c:v>
                </c:pt>
                <c:pt idx="668">
                  <c:v>22.082599999999939</c:v>
                </c:pt>
                <c:pt idx="669">
                  <c:v>22.1157</c:v>
                </c:pt>
                <c:pt idx="670">
                  <c:v>22.148800000000001</c:v>
                </c:pt>
                <c:pt idx="671">
                  <c:v>22.181799999999999</c:v>
                </c:pt>
                <c:pt idx="672">
                  <c:v>22.2149</c:v>
                </c:pt>
                <c:pt idx="673">
                  <c:v>22.247900000000001</c:v>
                </c:pt>
                <c:pt idx="674">
                  <c:v>22.280999999999999</c:v>
                </c:pt>
                <c:pt idx="675">
                  <c:v>22.314</c:v>
                </c:pt>
                <c:pt idx="676">
                  <c:v>22.347100000000001</c:v>
                </c:pt>
                <c:pt idx="677">
                  <c:v>22.380199999999981</c:v>
                </c:pt>
                <c:pt idx="678">
                  <c:v>22.4132</c:v>
                </c:pt>
                <c:pt idx="679">
                  <c:v>22.446300000000001</c:v>
                </c:pt>
                <c:pt idx="680">
                  <c:v>22.479299999999981</c:v>
                </c:pt>
                <c:pt idx="681">
                  <c:v>22.5124</c:v>
                </c:pt>
                <c:pt idx="682">
                  <c:v>22.545500000000001</c:v>
                </c:pt>
                <c:pt idx="683">
                  <c:v>22.57849999999998</c:v>
                </c:pt>
                <c:pt idx="684">
                  <c:v>22.611599999999999</c:v>
                </c:pt>
                <c:pt idx="685">
                  <c:v>22.644600000000001</c:v>
                </c:pt>
                <c:pt idx="686">
                  <c:v>22.677700000000002</c:v>
                </c:pt>
                <c:pt idx="687">
                  <c:v>22.710699999999999</c:v>
                </c:pt>
                <c:pt idx="688">
                  <c:v>22.7438</c:v>
                </c:pt>
                <c:pt idx="689">
                  <c:v>22.776900000000001</c:v>
                </c:pt>
                <c:pt idx="690">
                  <c:v>22.809899999999999</c:v>
                </c:pt>
                <c:pt idx="691">
                  <c:v>22.843</c:v>
                </c:pt>
                <c:pt idx="692">
                  <c:v>22.876000000000001</c:v>
                </c:pt>
                <c:pt idx="693">
                  <c:v>22.909099999999999</c:v>
                </c:pt>
                <c:pt idx="694">
                  <c:v>22.9421</c:v>
                </c:pt>
                <c:pt idx="695">
                  <c:v>22.975200000000001</c:v>
                </c:pt>
                <c:pt idx="696">
                  <c:v>23.008299999999981</c:v>
                </c:pt>
                <c:pt idx="697">
                  <c:v>23.0413</c:v>
                </c:pt>
                <c:pt idx="698">
                  <c:v>23.074400000000001</c:v>
                </c:pt>
                <c:pt idx="699">
                  <c:v>23.107399999999991</c:v>
                </c:pt>
                <c:pt idx="700">
                  <c:v>23.140499999999999</c:v>
                </c:pt>
                <c:pt idx="701">
                  <c:v>23.1736</c:v>
                </c:pt>
                <c:pt idx="702">
                  <c:v>23.206600000000002</c:v>
                </c:pt>
                <c:pt idx="703">
                  <c:v>23.239699999999999</c:v>
                </c:pt>
                <c:pt idx="704">
                  <c:v>23.2727</c:v>
                </c:pt>
                <c:pt idx="705">
                  <c:v>23.305800000000001</c:v>
                </c:pt>
                <c:pt idx="706">
                  <c:v>23.338799999999999</c:v>
                </c:pt>
                <c:pt idx="707">
                  <c:v>23.3719</c:v>
                </c:pt>
                <c:pt idx="708">
                  <c:v>23.405000000000001</c:v>
                </c:pt>
                <c:pt idx="709">
                  <c:v>23.437999999999999</c:v>
                </c:pt>
                <c:pt idx="710">
                  <c:v>23.4711</c:v>
                </c:pt>
                <c:pt idx="711">
                  <c:v>23.504100000000001</c:v>
                </c:pt>
                <c:pt idx="712">
                  <c:v>23.537199999999999</c:v>
                </c:pt>
                <c:pt idx="713">
                  <c:v>23.5702</c:v>
                </c:pt>
                <c:pt idx="714">
                  <c:v>23.603300000000001</c:v>
                </c:pt>
                <c:pt idx="715">
                  <c:v>23.636399999999991</c:v>
                </c:pt>
                <c:pt idx="716">
                  <c:v>23.6694</c:v>
                </c:pt>
                <c:pt idx="717">
                  <c:v>23.702500000000001</c:v>
                </c:pt>
                <c:pt idx="718">
                  <c:v>23.735499999999981</c:v>
                </c:pt>
                <c:pt idx="719">
                  <c:v>23.76859999999991</c:v>
                </c:pt>
                <c:pt idx="720">
                  <c:v>23.8017</c:v>
                </c:pt>
                <c:pt idx="721">
                  <c:v>23.834700000000009</c:v>
                </c:pt>
                <c:pt idx="722">
                  <c:v>23.867799999999999</c:v>
                </c:pt>
                <c:pt idx="723">
                  <c:v>23.9008</c:v>
                </c:pt>
                <c:pt idx="724">
                  <c:v>23.933900000000001</c:v>
                </c:pt>
                <c:pt idx="725">
                  <c:v>23.966899999999999</c:v>
                </c:pt>
                <c:pt idx="726">
                  <c:v>24</c:v>
                </c:pt>
                <c:pt idx="727">
                  <c:v>24.033100000000001</c:v>
                </c:pt>
                <c:pt idx="728">
                  <c:v>24.066099999999999</c:v>
                </c:pt>
                <c:pt idx="729">
                  <c:v>24.0992</c:v>
                </c:pt>
                <c:pt idx="730">
                  <c:v>24.132200000000001</c:v>
                </c:pt>
                <c:pt idx="731">
                  <c:v>24.165299999999981</c:v>
                </c:pt>
                <c:pt idx="732">
                  <c:v>24.1983</c:v>
                </c:pt>
                <c:pt idx="733">
                  <c:v>24.231400000000001</c:v>
                </c:pt>
                <c:pt idx="734">
                  <c:v>24.264500000000002</c:v>
                </c:pt>
                <c:pt idx="735">
                  <c:v>24.297499999999999</c:v>
                </c:pt>
                <c:pt idx="736">
                  <c:v>24.3306</c:v>
                </c:pt>
                <c:pt idx="737">
                  <c:v>24.363600000000002</c:v>
                </c:pt>
                <c:pt idx="738">
                  <c:v>24.396699999999999</c:v>
                </c:pt>
                <c:pt idx="739">
                  <c:v>24.4298</c:v>
                </c:pt>
                <c:pt idx="740">
                  <c:v>24.462800000000001</c:v>
                </c:pt>
                <c:pt idx="741">
                  <c:v>24.495899999999999</c:v>
                </c:pt>
                <c:pt idx="742">
                  <c:v>24.5289</c:v>
                </c:pt>
                <c:pt idx="743">
                  <c:v>24.562000000000001</c:v>
                </c:pt>
                <c:pt idx="744">
                  <c:v>24.594999999999999</c:v>
                </c:pt>
                <c:pt idx="745">
                  <c:v>24.6281</c:v>
                </c:pt>
                <c:pt idx="746">
                  <c:v>24.661200000000001</c:v>
                </c:pt>
                <c:pt idx="747">
                  <c:v>24.694199999999999</c:v>
                </c:pt>
                <c:pt idx="748">
                  <c:v>24.7273</c:v>
                </c:pt>
                <c:pt idx="749">
                  <c:v>24.760300000000001</c:v>
                </c:pt>
                <c:pt idx="750">
                  <c:v>24.793399999999981</c:v>
                </c:pt>
                <c:pt idx="751">
                  <c:v>24.8264</c:v>
                </c:pt>
                <c:pt idx="752">
                  <c:v>24.859500000000001</c:v>
                </c:pt>
                <c:pt idx="753">
                  <c:v>24.892600000000002</c:v>
                </c:pt>
                <c:pt idx="754">
                  <c:v>24.925599999999939</c:v>
                </c:pt>
                <c:pt idx="755">
                  <c:v>24.9587</c:v>
                </c:pt>
                <c:pt idx="756">
                  <c:v>24.991700000000002</c:v>
                </c:pt>
                <c:pt idx="757">
                  <c:v>25.024799999999999</c:v>
                </c:pt>
                <c:pt idx="758">
                  <c:v>25.0579</c:v>
                </c:pt>
                <c:pt idx="759">
                  <c:v>25.090900000000001</c:v>
                </c:pt>
                <c:pt idx="760">
                  <c:v>25.123999999999999</c:v>
                </c:pt>
                <c:pt idx="761">
                  <c:v>25.157</c:v>
                </c:pt>
                <c:pt idx="762">
                  <c:v>25.190100000000001</c:v>
                </c:pt>
                <c:pt idx="763">
                  <c:v>25.223099999999999</c:v>
                </c:pt>
                <c:pt idx="764">
                  <c:v>25.2562</c:v>
                </c:pt>
                <c:pt idx="765">
                  <c:v>25.289300000000001</c:v>
                </c:pt>
              </c:numCache>
            </c:numRef>
          </c:xVal>
          <c:yVal>
            <c:numRef>
              <c:f>'T_08.4_DTHSTRO_km_mITT_24M'!$C$4:$C$769</c:f>
              <c:numCache>
                <c:formatCode>General</c:formatCode>
                <c:ptCount val="766"/>
                <c:pt idx="0">
                  <c:v>9.2599999999999991E-3</c:v>
                </c:pt>
                <c:pt idx="1">
                  <c:v>1.273E-2</c:v>
                </c:pt>
                <c:pt idx="2">
                  <c:v>1.5049999999999999E-2</c:v>
                </c:pt>
                <c:pt idx="3">
                  <c:v>1.6199999999999999E-2</c:v>
                </c:pt>
                <c:pt idx="4">
                  <c:v>1.6199999999999999E-2</c:v>
                </c:pt>
                <c:pt idx="5">
                  <c:v>1.8519999999999998E-2</c:v>
                </c:pt>
                <c:pt idx="6">
                  <c:v>1.8519999999999998E-2</c:v>
                </c:pt>
                <c:pt idx="7">
                  <c:v>1.8519999999999998E-2</c:v>
                </c:pt>
                <c:pt idx="8">
                  <c:v>1.8519999999999998E-2</c:v>
                </c:pt>
                <c:pt idx="9">
                  <c:v>1.8519999999999998E-2</c:v>
                </c:pt>
                <c:pt idx="10">
                  <c:v>1.968E-2</c:v>
                </c:pt>
                <c:pt idx="11">
                  <c:v>1.968E-2</c:v>
                </c:pt>
                <c:pt idx="12">
                  <c:v>2.0830000000000001E-2</c:v>
                </c:pt>
                <c:pt idx="13">
                  <c:v>2.1989999999999999E-2</c:v>
                </c:pt>
                <c:pt idx="14">
                  <c:v>2.1989999999999999E-2</c:v>
                </c:pt>
                <c:pt idx="15">
                  <c:v>2.1989999999999999E-2</c:v>
                </c:pt>
                <c:pt idx="16">
                  <c:v>2.1989999999999999E-2</c:v>
                </c:pt>
                <c:pt idx="17">
                  <c:v>2.1989999999999999E-2</c:v>
                </c:pt>
                <c:pt idx="18">
                  <c:v>2.1989999999999999E-2</c:v>
                </c:pt>
                <c:pt idx="19">
                  <c:v>2.315E-2</c:v>
                </c:pt>
                <c:pt idx="20">
                  <c:v>2.315E-2</c:v>
                </c:pt>
                <c:pt idx="21">
                  <c:v>2.4309999999999998E-2</c:v>
                </c:pt>
                <c:pt idx="22">
                  <c:v>2.4309999999999998E-2</c:v>
                </c:pt>
                <c:pt idx="23">
                  <c:v>2.546E-2</c:v>
                </c:pt>
                <c:pt idx="24">
                  <c:v>2.546E-2</c:v>
                </c:pt>
                <c:pt idx="25">
                  <c:v>2.6620000000000001E-2</c:v>
                </c:pt>
                <c:pt idx="26">
                  <c:v>2.7779999999999999E-2</c:v>
                </c:pt>
                <c:pt idx="27">
                  <c:v>2.7779999999999999E-2</c:v>
                </c:pt>
                <c:pt idx="28">
                  <c:v>2.7779999999999999E-2</c:v>
                </c:pt>
                <c:pt idx="29">
                  <c:v>2.7779999999999999E-2</c:v>
                </c:pt>
                <c:pt idx="30">
                  <c:v>2.7779999999999999E-2</c:v>
                </c:pt>
                <c:pt idx="31">
                  <c:v>2.7779999999999999E-2</c:v>
                </c:pt>
                <c:pt idx="32">
                  <c:v>2.895E-2</c:v>
                </c:pt>
                <c:pt idx="33">
                  <c:v>3.0120000000000001E-2</c:v>
                </c:pt>
                <c:pt idx="34">
                  <c:v>3.0120000000000001E-2</c:v>
                </c:pt>
                <c:pt idx="35">
                  <c:v>3.0120000000000001E-2</c:v>
                </c:pt>
                <c:pt idx="36">
                  <c:v>3.0120000000000001E-2</c:v>
                </c:pt>
                <c:pt idx="37">
                  <c:v>3.0120000000000001E-2</c:v>
                </c:pt>
                <c:pt idx="38">
                  <c:v>3.0120000000000001E-2</c:v>
                </c:pt>
                <c:pt idx="39">
                  <c:v>3.1289999999999998E-2</c:v>
                </c:pt>
                <c:pt idx="40">
                  <c:v>3.1289999999999998E-2</c:v>
                </c:pt>
                <c:pt idx="41">
                  <c:v>3.1289999999999998E-2</c:v>
                </c:pt>
                <c:pt idx="42">
                  <c:v>3.1289999999999998E-2</c:v>
                </c:pt>
                <c:pt idx="43">
                  <c:v>3.1289999999999998E-2</c:v>
                </c:pt>
                <c:pt idx="44">
                  <c:v>3.1289999999999998E-2</c:v>
                </c:pt>
                <c:pt idx="45">
                  <c:v>3.1289999999999998E-2</c:v>
                </c:pt>
                <c:pt idx="46">
                  <c:v>3.1289999999999998E-2</c:v>
                </c:pt>
                <c:pt idx="47">
                  <c:v>3.1289999999999998E-2</c:v>
                </c:pt>
                <c:pt idx="48">
                  <c:v>3.1289999999999998E-2</c:v>
                </c:pt>
                <c:pt idx="49">
                  <c:v>3.1289999999999998E-2</c:v>
                </c:pt>
                <c:pt idx="50">
                  <c:v>3.1289999999999998E-2</c:v>
                </c:pt>
                <c:pt idx="51">
                  <c:v>3.1289999999999998E-2</c:v>
                </c:pt>
                <c:pt idx="52">
                  <c:v>3.1289999999999998E-2</c:v>
                </c:pt>
                <c:pt idx="53">
                  <c:v>3.1289999999999998E-2</c:v>
                </c:pt>
                <c:pt idx="54">
                  <c:v>3.2469999999999999E-2</c:v>
                </c:pt>
                <c:pt idx="55">
                  <c:v>3.2469999999999999E-2</c:v>
                </c:pt>
                <c:pt idx="56">
                  <c:v>3.2469999999999999E-2</c:v>
                </c:pt>
                <c:pt idx="57">
                  <c:v>3.2469999999999999E-2</c:v>
                </c:pt>
                <c:pt idx="58">
                  <c:v>3.3660000000000002E-2</c:v>
                </c:pt>
                <c:pt idx="59">
                  <c:v>3.4840000000000003E-2</c:v>
                </c:pt>
                <c:pt idx="60">
                  <c:v>3.4840000000000003E-2</c:v>
                </c:pt>
                <c:pt idx="61">
                  <c:v>3.4840000000000003E-2</c:v>
                </c:pt>
                <c:pt idx="62">
                  <c:v>3.4840000000000003E-2</c:v>
                </c:pt>
                <c:pt idx="63">
                  <c:v>3.6020000000000003E-2</c:v>
                </c:pt>
                <c:pt idx="64">
                  <c:v>3.6020000000000003E-2</c:v>
                </c:pt>
                <c:pt idx="65">
                  <c:v>3.6020000000000003E-2</c:v>
                </c:pt>
                <c:pt idx="66">
                  <c:v>3.6020000000000003E-2</c:v>
                </c:pt>
                <c:pt idx="67">
                  <c:v>3.6020000000000003E-2</c:v>
                </c:pt>
                <c:pt idx="68">
                  <c:v>3.6020000000000003E-2</c:v>
                </c:pt>
                <c:pt idx="69">
                  <c:v>3.6020000000000003E-2</c:v>
                </c:pt>
                <c:pt idx="70">
                  <c:v>3.6020000000000003E-2</c:v>
                </c:pt>
                <c:pt idx="71">
                  <c:v>3.6020000000000003E-2</c:v>
                </c:pt>
                <c:pt idx="72">
                  <c:v>3.6020000000000003E-2</c:v>
                </c:pt>
                <c:pt idx="73">
                  <c:v>3.6020000000000003E-2</c:v>
                </c:pt>
                <c:pt idx="74">
                  <c:v>3.6020000000000003E-2</c:v>
                </c:pt>
                <c:pt idx="75">
                  <c:v>3.6020000000000003E-2</c:v>
                </c:pt>
                <c:pt idx="76">
                  <c:v>3.6020000000000003E-2</c:v>
                </c:pt>
                <c:pt idx="77">
                  <c:v>3.6020000000000003E-2</c:v>
                </c:pt>
                <c:pt idx="78">
                  <c:v>3.6020000000000003E-2</c:v>
                </c:pt>
                <c:pt idx="79">
                  <c:v>3.6020000000000003E-2</c:v>
                </c:pt>
                <c:pt idx="80">
                  <c:v>3.7199999999999997E-2</c:v>
                </c:pt>
                <c:pt idx="81">
                  <c:v>3.7199999999999997E-2</c:v>
                </c:pt>
                <c:pt idx="82">
                  <c:v>3.7199999999999997E-2</c:v>
                </c:pt>
                <c:pt idx="83">
                  <c:v>3.7199999999999997E-2</c:v>
                </c:pt>
                <c:pt idx="84">
                  <c:v>3.7199999999999997E-2</c:v>
                </c:pt>
                <c:pt idx="85">
                  <c:v>3.7199999999999997E-2</c:v>
                </c:pt>
                <c:pt idx="86">
                  <c:v>3.7199999999999997E-2</c:v>
                </c:pt>
                <c:pt idx="87">
                  <c:v>3.7199999999999997E-2</c:v>
                </c:pt>
                <c:pt idx="88">
                  <c:v>3.7199999999999997E-2</c:v>
                </c:pt>
                <c:pt idx="89">
                  <c:v>3.7199999999999997E-2</c:v>
                </c:pt>
                <c:pt idx="90">
                  <c:v>3.7199999999999997E-2</c:v>
                </c:pt>
                <c:pt idx="91">
                  <c:v>3.7199999999999997E-2</c:v>
                </c:pt>
                <c:pt idx="92">
                  <c:v>3.8390000000000001E-2</c:v>
                </c:pt>
                <c:pt idx="93">
                  <c:v>3.8390000000000001E-2</c:v>
                </c:pt>
                <c:pt idx="94">
                  <c:v>3.8390000000000001E-2</c:v>
                </c:pt>
                <c:pt idx="95">
                  <c:v>3.8390000000000001E-2</c:v>
                </c:pt>
                <c:pt idx="96">
                  <c:v>3.8390000000000001E-2</c:v>
                </c:pt>
                <c:pt idx="97">
                  <c:v>3.8390000000000001E-2</c:v>
                </c:pt>
                <c:pt idx="98">
                  <c:v>3.8390000000000001E-2</c:v>
                </c:pt>
                <c:pt idx="99">
                  <c:v>3.8390000000000001E-2</c:v>
                </c:pt>
                <c:pt idx="100">
                  <c:v>3.8390000000000001E-2</c:v>
                </c:pt>
                <c:pt idx="101">
                  <c:v>3.8390000000000001E-2</c:v>
                </c:pt>
                <c:pt idx="102">
                  <c:v>3.8390000000000001E-2</c:v>
                </c:pt>
                <c:pt idx="103">
                  <c:v>3.8390000000000001E-2</c:v>
                </c:pt>
                <c:pt idx="104">
                  <c:v>3.8390000000000001E-2</c:v>
                </c:pt>
                <c:pt idx="105">
                  <c:v>3.8390000000000001E-2</c:v>
                </c:pt>
                <c:pt idx="106">
                  <c:v>3.8390000000000001E-2</c:v>
                </c:pt>
                <c:pt idx="107">
                  <c:v>3.8390000000000001E-2</c:v>
                </c:pt>
                <c:pt idx="108">
                  <c:v>3.8390000000000001E-2</c:v>
                </c:pt>
                <c:pt idx="109">
                  <c:v>3.8390000000000001E-2</c:v>
                </c:pt>
                <c:pt idx="110">
                  <c:v>3.8390000000000001E-2</c:v>
                </c:pt>
                <c:pt idx="111">
                  <c:v>3.8390000000000001E-2</c:v>
                </c:pt>
                <c:pt idx="112">
                  <c:v>3.8390000000000001E-2</c:v>
                </c:pt>
                <c:pt idx="113">
                  <c:v>3.8390000000000001E-2</c:v>
                </c:pt>
                <c:pt idx="114">
                  <c:v>3.8390000000000001E-2</c:v>
                </c:pt>
                <c:pt idx="115">
                  <c:v>3.8390000000000001E-2</c:v>
                </c:pt>
                <c:pt idx="116">
                  <c:v>3.8390000000000001E-2</c:v>
                </c:pt>
                <c:pt idx="117">
                  <c:v>3.8390000000000001E-2</c:v>
                </c:pt>
                <c:pt idx="118">
                  <c:v>4.0759999999999998E-2</c:v>
                </c:pt>
                <c:pt idx="119">
                  <c:v>4.0759999999999998E-2</c:v>
                </c:pt>
                <c:pt idx="120">
                  <c:v>4.0759999999999998E-2</c:v>
                </c:pt>
                <c:pt idx="121">
                  <c:v>4.0759999999999998E-2</c:v>
                </c:pt>
                <c:pt idx="122">
                  <c:v>4.0759999999999998E-2</c:v>
                </c:pt>
                <c:pt idx="123">
                  <c:v>4.0759999999999998E-2</c:v>
                </c:pt>
                <c:pt idx="124">
                  <c:v>4.0759999999999998E-2</c:v>
                </c:pt>
                <c:pt idx="125">
                  <c:v>4.0759999999999998E-2</c:v>
                </c:pt>
                <c:pt idx="126">
                  <c:v>4.3139999999999998E-2</c:v>
                </c:pt>
                <c:pt idx="127">
                  <c:v>4.3139999999999998E-2</c:v>
                </c:pt>
                <c:pt idx="128">
                  <c:v>4.3139999999999998E-2</c:v>
                </c:pt>
                <c:pt idx="129">
                  <c:v>4.3139999999999998E-2</c:v>
                </c:pt>
                <c:pt idx="130">
                  <c:v>4.3139999999999998E-2</c:v>
                </c:pt>
                <c:pt idx="131">
                  <c:v>4.3139999999999998E-2</c:v>
                </c:pt>
                <c:pt idx="132">
                  <c:v>4.3139999999999998E-2</c:v>
                </c:pt>
                <c:pt idx="133">
                  <c:v>4.3139999999999998E-2</c:v>
                </c:pt>
                <c:pt idx="134">
                  <c:v>4.3139999999999998E-2</c:v>
                </c:pt>
                <c:pt idx="135">
                  <c:v>4.3139999999999998E-2</c:v>
                </c:pt>
                <c:pt idx="136">
                  <c:v>4.3139999999999998E-2</c:v>
                </c:pt>
                <c:pt idx="137">
                  <c:v>4.3139999999999998E-2</c:v>
                </c:pt>
                <c:pt idx="138">
                  <c:v>4.3139999999999998E-2</c:v>
                </c:pt>
                <c:pt idx="139">
                  <c:v>4.3139999999999998E-2</c:v>
                </c:pt>
                <c:pt idx="140">
                  <c:v>4.4319999999999998E-2</c:v>
                </c:pt>
                <c:pt idx="141">
                  <c:v>4.5510000000000002E-2</c:v>
                </c:pt>
                <c:pt idx="142">
                  <c:v>4.5510000000000002E-2</c:v>
                </c:pt>
                <c:pt idx="143">
                  <c:v>4.6699999999999998E-2</c:v>
                </c:pt>
                <c:pt idx="144">
                  <c:v>4.6699999999999998E-2</c:v>
                </c:pt>
                <c:pt idx="145">
                  <c:v>4.6699999999999998E-2</c:v>
                </c:pt>
                <c:pt idx="146">
                  <c:v>4.6699999999999998E-2</c:v>
                </c:pt>
                <c:pt idx="147">
                  <c:v>4.6699999999999998E-2</c:v>
                </c:pt>
                <c:pt idx="148">
                  <c:v>4.6699999999999998E-2</c:v>
                </c:pt>
                <c:pt idx="149">
                  <c:v>4.6699999999999998E-2</c:v>
                </c:pt>
                <c:pt idx="150">
                  <c:v>4.6699999999999998E-2</c:v>
                </c:pt>
                <c:pt idx="151">
                  <c:v>4.6699999999999998E-2</c:v>
                </c:pt>
                <c:pt idx="152">
                  <c:v>4.6699999999999998E-2</c:v>
                </c:pt>
                <c:pt idx="153">
                  <c:v>4.6699999999999998E-2</c:v>
                </c:pt>
                <c:pt idx="154">
                  <c:v>4.6699999999999998E-2</c:v>
                </c:pt>
                <c:pt idx="155">
                  <c:v>4.7890000000000002E-2</c:v>
                </c:pt>
                <c:pt idx="156">
                  <c:v>4.7890000000000002E-2</c:v>
                </c:pt>
                <c:pt idx="157">
                  <c:v>4.9090000000000002E-2</c:v>
                </c:pt>
                <c:pt idx="158">
                  <c:v>5.0290000000000001E-2</c:v>
                </c:pt>
                <c:pt idx="159">
                  <c:v>5.1490000000000001E-2</c:v>
                </c:pt>
                <c:pt idx="160">
                  <c:v>5.1490000000000001E-2</c:v>
                </c:pt>
                <c:pt idx="161">
                  <c:v>5.1490000000000001E-2</c:v>
                </c:pt>
                <c:pt idx="162">
                  <c:v>5.1490000000000001E-2</c:v>
                </c:pt>
                <c:pt idx="163">
                  <c:v>5.1490000000000001E-2</c:v>
                </c:pt>
                <c:pt idx="164">
                  <c:v>5.1490000000000001E-2</c:v>
                </c:pt>
                <c:pt idx="165">
                  <c:v>5.1490000000000001E-2</c:v>
                </c:pt>
                <c:pt idx="166">
                  <c:v>5.1490000000000001E-2</c:v>
                </c:pt>
                <c:pt idx="167">
                  <c:v>5.1490000000000001E-2</c:v>
                </c:pt>
                <c:pt idx="168">
                  <c:v>5.1490000000000001E-2</c:v>
                </c:pt>
                <c:pt idx="169">
                  <c:v>5.1490000000000001E-2</c:v>
                </c:pt>
                <c:pt idx="170">
                  <c:v>5.1490000000000001E-2</c:v>
                </c:pt>
                <c:pt idx="171">
                  <c:v>5.1490000000000001E-2</c:v>
                </c:pt>
                <c:pt idx="172">
                  <c:v>5.1490000000000001E-2</c:v>
                </c:pt>
                <c:pt idx="173">
                  <c:v>5.1490000000000001E-2</c:v>
                </c:pt>
                <c:pt idx="174">
                  <c:v>5.1490000000000001E-2</c:v>
                </c:pt>
                <c:pt idx="175">
                  <c:v>5.1490000000000001E-2</c:v>
                </c:pt>
                <c:pt idx="176">
                  <c:v>5.1490000000000001E-2</c:v>
                </c:pt>
                <c:pt idx="177">
                  <c:v>5.1490000000000001E-2</c:v>
                </c:pt>
                <c:pt idx="178">
                  <c:v>5.1490000000000001E-2</c:v>
                </c:pt>
                <c:pt idx="179">
                  <c:v>5.1490000000000001E-2</c:v>
                </c:pt>
                <c:pt idx="180">
                  <c:v>5.1490000000000001E-2</c:v>
                </c:pt>
                <c:pt idx="181">
                  <c:v>5.1490000000000001E-2</c:v>
                </c:pt>
                <c:pt idx="182">
                  <c:v>5.1490000000000001E-2</c:v>
                </c:pt>
                <c:pt idx="183">
                  <c:v>5.1490000000000001E-2</c:v>
                </c:pt>
                <c:pt idx="184">
                  <c:v>5.1490000000000001E-2</c:v>
                </c:pt>
                <c:pt idx="185">
                  <c:v>5.1490000000000001E-2</c:v>
                </c:pt>
                <c:pt idx="186">
                  <c:v>5.2769999999999997E-2</c:v>
                </c:pt>
                <c:pt idx="187">
                  <c:v>5.2769999999999997E-2</c:v>
                </c:pt>
                <c:pt idx="188">
                  <c:v>5.2769999999999997E-2</c:v>
                </c:pt>
                <c:pt idx="189">
                  <c:v>5.2769999999999997E-2</c:v>
                </c:pt>
                <c:pt idx="190">
                  <c:v>5.2769999999999997E-2</c:v>
                </c:pt>
                <c:pt idx="191">
                  <c:v>5.2769999999999997E-2</c:v>
                </c:pt>
                <c:pt idx="192">
                  <c:v>5.2769999999999997E-2</c:v>
                </c:pt>
                <c:pt idx="193">
                  <c:v>5.2769999999999997E-2</c:v>
                </c:pt>
                <c:pt idx="194">
                  <c:v>5.2769999999999997E-2</c:v>
                </c:pt>
                <c:pt idx="195">
                  <c:v>5.2769999999999997E-2</c:v>
                </c:pt>
                <c:pt idx="196">
                  <c:v>5.4059999999999997E-2</c:v>
                </c:pt>
                <c:pt idx="197">
                  <c:v>5.4059999999999997E-2</c:v>
                </c:pt>
                <c:pt idx="198">
                  <c:v>5.5359999999999999E-2</c:v>
                </c:pt>
                <c:pt idx="199">
                  <c:v>5.5359999999999999E-2</c:v>
                </c:pt>
                <c:pt idx="200">
                  <c:v>5.5359999999999999E-2</c:v>
                </c:pt>
                <c:pt idx="201">
                  <c:v>5.5359999999999999E-2</c:v>
                </c:pt>
                <c:pt idx="202">
                  <c:v>5.5359999999999999E-2</c:v>
                </c:pt>
                <c:pt idx="203">
                  <c:v>5.5359999999999999E-2</c:v>
                </c:pt>
                <c:pt idx="204">
                  <c:v>5.5359999999999999E-2</c:v>
                </c:pt>
                <c:pt idx="205">
                  <c:v>5.5359999999999999E-2</c:v>
                </c:pt>
                <c:pt idx="206">
                  <c:v>5.5359999999999999E-2</c:v>
                </c:pt>
                <c:pt idx="207">
                  <c:v>5.5359999999999999E-2</c:v>
                </c:pt>
                <c:pt idx="208">
                  <c:v>5.5359999999999999E-2</c:v>
                </c:pt>
                <c:pt idx="209">
                  <c:v>5.5359999999999999E-2</c:v>
                </c:pt>
                <c:pt idx="210">
                  <c:v>5.5359999999999999E-2</c:v>
                </c:pt>
                <c:pt idx="211">
                  <c:v>5.5359999999999999E-2</c:v>
                </c:pt>
                <c:pt idx="212">
                  <c:v>5.67E-2</c:v>
                </c:pt>
                <c:pt idx="213">
                  <c:v>5.67E-2</c:v>
                </c:pt>
                <c:pt idx="214">
                  <c:v>5.67E-2</c:v>
                </c:pt>
                <c:pt idx="215">
                  <c:v>5.67E-2</c:v>
                </c:pt>
                <c:pt idx="216">
                  <c:v>5.67E-2</c:v>
                </c:pt>
                <c:pt idx="217">
                  <c:v>5.67E-2</c:v>
                </c:pt>
                <c:pt idx="218">
                  <c:v>5.67E-2</c:v>
                </c:pt>
                <c:pt idx="219">
                  <c:v>5.67E-2</c:v>
                </c:pt>
                <c:pt idx="220">
                  <c:v>5.67E-2</c:v>
                </c:pt>
                <c:pt idx="221">
                  <c:v>5.67E-2</c:v>
                </c:pt>
                <c:pt idx="222">
                  <c:v>5.67E-2</c:v>
                </c:pt>
                <c:pt idx="223">
                  <c:v>5.67E-2</c:v>
                </c:pt>
                <c:pt idx="224">
                  <c:v>5.67E-2</c:v>
                </c:pt>
                <c:pt idx="225">
                  <c:v>5.67E-2</c:v>
                </c:pt>
                <c:pt idx="226">
                  <c:v>5.8040000000000001E-2</c:v>
                </c:pt>
                <c:pt idx="227">
                  <c:v>5.8040000000000001E-2</c:v>
                </c:pt>
                <c:pt idx="228">
                  <c:v>5.8040000000000001E-2</c:v>
                </c:pt>
                <c:pt idx="229">
                  <c:v>5.9380000000000002E-2</c:v>
                </c:pt>
                <c:pt idx="230">
                  <c:v>5.9380000000000002E-2</c:v>
                </c:pt>
                <c:pt idx="231">
                  <c:v>5.9380000000000002E-2</c:v>
                </c:pt>
                <c:pt idx="232">
                  <c:v>5.9380000000000002E-2</c:v>
                </c:pt>
                <c:pt idx="233">
                  <c:v>5.9380000000000002E-2</c:v>
                </c:pt>
                <c:pt idx="234">
                  <c:v>5.9380000000000002E-2</c:v>
                </c:pt>
                <c:pt idx="235">
                  <c:v>5.9380000000000002E-2</c:v>
                </c:pt>
                <c:pt idx="236">
                  <c:v>5.9380000000000002E-2</c:v>
                </c:pt>
                <c:pt idx="237">
                  <c:v>5.9380000000000002E-2</c:v>
                </c:pt>
                <c:pt idx="238">
                  <c:v>5.9380000000000002E-2</c:v>
                </c:pt>
                <c:pt idx="239">
                  <c:v>5.9380000000000002E-2</c:v>
                </c:pt>
                <c:pt idx="240">
                  <c:v>5.9380000000000002E-2</c:v>
                </c:pt>
                <c:pt idx="241">
                  <c:v>5.9380000000000002E-2</c:v>
                </c:pt>
                <c:pt idx="242">
                  <c:v>6.0720000000000003E-2</c:v>
                </c:pt>
                <c:pt idx="243">
                  <c:v>6.207E-2</c:v>
                </c:pt>
                <c:pt idx="244">
                  <c:v>6.207E-2</c:v>
                </c:pt>
                <c:pt idx="245">
                  <c:v>6.207E-2</c:v>
                </c:pt>
                <c:pt idx="246">
                  <c:v>6.207E-2</c:v>
                </c:pt>
                <c:pt idx="247">
                  <c:v>6.207E-2</c:v>
                </c:pt>
                <c:pt idx="248">
                  <c:v>6.207E-2</c:v>
                </c:pt>
                <c:pt idx="249">
                  <c:v>6.207E-2</c:v>
                </c:pt>
                <c:pt idx="250">
                  <c:v>6.207E-2</c:v>
                </c:pt>
                <c:pt idx="251">
                  <c:v>6.207E-2</c:v>
                </c:pt>
                <c:pt idx="252">
                  <c:v>6.207E-2</c:v>
                </c:pt>
                <c:pt idx="253">
                  <c:v>6.207E-2</c:v>
                </c:pt>
                <c:pt idx="254">
                  <c:v>6.207E-2</c:v>
                </c:pt>
                <c:pt idx="255">
                  <c:v>6.207E-2</c:v>
                </c:pt>
                <c:pt idx="256">
                  <c:v>6.207E-2</c:v>
                </c:pt>
                <c:pt idx="257">
                  <c:v>6.207E-2</c:v>
                </c:pt>
                <c:pt idx="258">
                  <c:v>6.207E-2</c:v>
                </c:pt>
                <c:pt idx="259">
                  <c:v>6.207E-2</c:v>
                </c:pt>
                <c:pt idx="260">
                  <c:v>6.207E-2</c:v>
                </c:pt>
                <c:pt idx="261">
                  <c:v>6.207E-2</c:v>
                </c:pt>
                <c:pt idx="262">
                  <c:v>6.207E-2</c:v>
                </c:pt>
                <c:pt idx="263">
                  <c:v>6.207E-2</c:v>
                </c:pt>
                <c:pt idx="264">
                  <c:v>6.207E-2</c:v>
                </c:pt>
                <c:pt idx="265">
                  <c:v>6.207E-2</c:v>
                </c:pt>
                <c:pt idx="266">
                  <c:v>6.207E-2</c:v>
                </c:pt>
                <c:pt idx="267">
                  <c:v>6.207E-2</c:v>
                </c:pt>
                <c:pt idx="268">
                  <c:v>6.207E-2</c:v>
                </c:pt>
                <c:pt idx="269">
                  <c:v>6.207E-2</c:v>
                </c:pt>
                <c:pt idx="270">
                  <c:v>6.207E-2</c:v>
                </c:pt>
                <c:pt idx="271">
                  <c:v>6.207E-2</c:v>
                </c:pt>
                <c:pt idx="272">
                  <c:v>6.3420000000000004E-2</c:v>
                </c:pt>
                <c:pt idx="273">
                  <c:v>6.3420000000000004E-2</c:v>
                </c:pt>
                <c:pt idx="274">
                  <c:v>6.3420000000000004E-2</c:v>
                </c:pt>
                <c:pt idx="275">
                  <c:v>6.3420000000000004E-2</c:v>
                </c:pt>
                <c:pt idx="276">
                  <c:v>6.3420000000000004E-2</c:v>
                </c:pt>
                <c:pt idx="277">
                  <c:v>6.3420000000000004E-2</c:v>
                </c:pt>
                <c:pt idx="278">
                  <c:v>6.3420000000000004E-2</c:v>
                </c:pt>
                <c:pt idx="279">
                  <c:v>6.4780000000000004E-2</c:v>
                </c:pt>
                <c:pt idx="280">
                  <c:v>6.4780000000000004E-2</c:v>
                </c:pt>
                <c:pt idx="281">
                  <c:v>6.4780000000000004E-2</c:v>
                </c:pt>
                <c:pt idx="282">
                  <c:v>6.4780000000000004E-2</c:v>
                </c:pt>
                <c:pt idx="283">
                  <c:v>6.6140000000000004E-2</c:v>
                </c:pt>
                <c:pt idx="284">
                  <c:v>6.6140000000000004E-2</c:v>
                </c:pt>
                <c:pt idx="285">
                  <c:v>6.7500000000000004E-2</c:v>
                </c:pt>
                <c:pt idx="286">
                  <c:v>6.7500000000000004E-2</c:v>
                </c:pt>
                <c:pt idx="287">
                  <c:v>6.7500000000000004E-2</c:v>
                </c:pt>
                <c:pt idx="288">
                  <c:v>6.7500000000000004E-2</c:v>
                </c:pt>
                <c:pt idx="289">
                  <c:v>6.7500000000000004E-2</c:v>
                </c:pt>
                <c:pt idx="290">
                  <c:v>6.7500000000000004E-2</c:v>
                </c:pt>
                <c:pt idx="291">
                  <c:v>6.7500000000000004E-2</c:v>
                </c:pt>
                <c:pt idx="292">
                  <c:v>6.7500000000000004E-2</c:v>
                </c:pt>
                <c:pt idx="293">
                  <c:v>6.8860000000000005E-2</c:v>
                </c:pt>
                <c:pt idx="294">
                  <c:v>6.8860000000000005E-2</c:v>
                </c:pt>
                <c:pt idx="295">
                  <c:v>6.8860000000000005E-2</c:v>
                </c:pt>
                <c:pt idx="296">
                  <c:v>6.8860000000000005E-2</c:v>
                </c:pt>
                <c:pt idx="297">
                  <c:v>6.8860000000000005E-2</c:v>
                </c:pt>
                <c:pt idx="298">
                  <c:v>6.8860000000000005E-2</c:v>
                </c:pt>
                <c:pt idx="299">
                  <c:v>6.8860000000000005E-2</c:v>
                </c:pt>
                <c:pt idx="300">
                  <c:v>6.8860000000000005E-2</c:v>
                </c:pt>
                <c:pt idx="301">
                  <c:v>7.0220000000000005E-2</c:v>
                </c:pt>
                <c:pt idx="302">
                  <c:v>7.1580000000000005E-2</c:v>
                </c:pt>
                <c:pt idx="303">
                  <c:v>7.1580000000000005E-2</c:v>
                </c:pt>
                <c:pt idx="304">
                  <c:v>7.1580000000000005E-2</c:v>
                </c:pt>
                <c:pt idx="305">
                  <c:v>7.1580000000000005E-2</c:v>
                </c:pt>
                <c:pt idx="306">
                  <c:v>7.1580000000000005E-2</c:v>
                </c:pt>
                <c:pt idx="307">
                  <c:v>7.1580000000000005E-2</c:v>
                </c:pt>
                <c:pt idx="308">
                  <c:v>7.2950000000000001E-2</c:v>
                </c:pt>
                <c:pt idx="309">
                  <c:v>7.2950000000000001E-2</c:v>
                </c:pt>
                <c:pt idx="310">
                  <c:v>7.2950000000000001E-2</c:v>
                </c:pt>
                <c:pt idx="311">
                  <c:v>7.2950000000000001E-2</c:v>
                </c:pt>
                <c:pt idx="312">
                  <c:v>7.2950000000000001E-2</c:v>
                </c:pt>
                <c:pt idx="313">
                  <c:v>7.2950000000000001E-2</c:v>
                </c:pt>
                <c:pt idx="314">
                  <c:v>7.2950000000000001E-2</c:v>
                </c:pt>
                <c:pt idx="315">
                  <c:v>7.2950000000000001E-2</c:v>
                </c:pt>
                <c:pt idx="316">
                  <c:v>7.2950000000000001E-2</c:v>
                </c:pt>
                <c:pt idx="317">
                  <c:v>7.2950000000000001E-2</c:v>
                </c:pt>
                <c:pt idx="318">
                  <c:v>7.2950000000000001E-2</c:v>
                </c:pt>
                <c:pt idx="319">
                  <c:v>7.4310000000000001E-2</c:v>
                </c:pt>
                <c:pt idx="320">
                  <c:v>7.4310000000000001E-2</c:v>
                </c:pt>
                <c:pt idx="321">
                  <c:v>7.4310000000000001E-2</c:v>
                </c:pt>
                <c:pt idx="322">
                  <c:v>7.4310000000000001E-2</c:v>
                </c:pt>
                <c:pt idx="323">
                  <c:v>7.4310000000000001E-2</c:v>
                </c:pt>
                <c:pt idx="324">
                  <c:v>7.4310000000000001E-2</c:v>
                </c:pt>
                <c:pt idx="325">
                  <c:v>7.4310000000000001E-2</c:v>
                </c:pt>
                <c:pt idx="326">
                  <c:v>7.4310000000000001E-2</c:v>
                </c:pt>
                <c:pt idx="327">
                  <c:v>7.4310000000000001E-2</c:v>
                </c:pt>
                <c:pt idx="328">
                  <c:v>7.4310000000000001E-2</c:v>
                </c:pt>
                <c:pt idx="329">
                  <c:v>7.5689999999999993E-2</c:v>
                </c:pt>
                <c:pt idx="330">
                  <c:v>7.5689999999999993E-2</c:v>
                </c:pt>
                <c:pt idx="331">
                  <c:v>7.5689999999999993E-2</c:v>
                </c:pt>
                <c:pt idx="332">
                  <c:v>7.5689999999999993E-2</c:v>
                </c:pt>
                <c:pt idx="333">
                  <c:v>7.5689999999999993E-2</c:v>
                </c:pt>
                <c:pt idx="334">
                  <c:v>7.5689999999999993E-2</c:v>
                </c:pt>
                <c:pt idx="335">
                  <c:v>7.5689999999999993E-2</c:v>
                </c:pt>
                <c:pt idx="336">
                  <c:v>7.5689999999999993E-2</c:v>
                </c:pt>
                <c:pt idx="337">
                  <c:v>7.5689999999999993E-2</c:v>
                </c:pt>
                <c:pt idx="338">
                  <c:v>7.5689999999999993E-2</c:v>
                </c:pt>
                <c:pt idx="339">
                  <c:v>7.5689999999999993E-2</c:v>
                </c:pt>
                <c:pt idx="340">
                  <c:v>7.5689999999999993E-2</c:v>
                </c:pt>
                <c:pt idx="341">
                  <c:v>7.5689999999999993E-2</c:v>
                </c:pt>
                <c:pt idx="342">
                  <c:v>7.7079999999999996E-2</c:v>
                </c:pt>
                <c:pt idx="343">
                  <c:v>7.7079999999999996E-2</c:v>
                </c:pt>
                <c:pt idx="344">
                  <c:v>7.7079999999999996E-2</c:v>
                </c:pt>
                <c:pt idx="345">
                  <c:v>7.7079999999999996E-2</c:v>
                </c:pt>
                <c:pt idx="346">
                  <c:v>7.7079999999999996E-2</c:v>
                </c:pt>
                <c:pt idx="347">
                  <c:v>7.8509999999999996E-2</c:v>
                </c:pt>
                <c:pt idx="348">
                  <c:v>7.8509999999999996E-2</c:v>
                </c:pt>
                <c:pt idx="349">
                  <c:v>7.8509999999999996E-2</c:v>
                </c:pt>
                <c:pt idx="350">
                  <c:v>7.8509999999999996E-2</c:v>
                </c:pt>
                <c:pt idx="351">
                  <c:v>7.8509999999999996E-2</c:v>
                </c:pt>
                <c:pt idx="352">
                  <c:v>7.9960000000000003E-2</c:v>
                </c:pt>
                <c:pt idx="353">
                  <c:v>7.9960000000000003E-2</c:v>
                </c:pt>
                <c:pt idx="354">
                  <c:v>7.9960000000000003E-2</c:v>
                </c:pt>
                <c:pt idx="355">
                  <c:v>7.9960000000000003E-2</c:v>
                </c:pt>
                <c:pt idx="356">
                  <c:v>7.9960000000000003E-2</c:v>
                </c:pt>
                <c:pt idx="357">
                  <c:v>7.9960000000000003E-2</c:v>
                </c:pt>
                <c:pt idx="358">
                  <c:v>7.9960000000000003E-2</c:v>
                </c:pt>
                <c:pt idx="359">
                  <c:v>7.9960000000000003E-2</c:v>
                </c:pt>
                <c:pt idx="360">
                  <c:v>7.9960000000000003E-2</c:v>
                </c:pt>
                <c:pt idx="361">
                  <c:v>7.9960000000000003E-2</c:v>
                </c:pt>
                <c:pt idx="362">
                  <c:v>7.9960000000000003E-2</c:v>
                </c:pt>
                <c:pt idx="363">
                  <c:v>7.9960000000000003E-2</c:v>
                </c:pt>
                <c:pt idx="364">
                  <c:v>8.1449999999999995E-2</c:v>
                </c:pt>
                <c:pt idx="365">
                  <c:v>8.1449999999999995E-2</c:v>
                </c:pt>
                <c:pt idx="366">
                  <c:v>8.1449999999999995E-2</c:v>
                </c:pt>
                <c:pt idx="367">
                  <c:v>8.1449999999999995E-2</c:v>
                </c:pt>
                <c:pt idx="368">
                  <c:v>8.1449999999999995E-2</c:v>
                </c:pt>
                <c:pt idx="369">
                  <c:v>8.1449999999999995E-2</c:v>
                </c:pt>
                <c:pt idx="370">
                  <c:v>8.1449999999999995E-2</c:v>
                </c:pt>
                <c:pt idx="371">
                  <c:v>8.1449999999999995E-2</c:v>
                </c:pt>
                <c:pt idx="372">
                  <c:v>8.2989999999999994E-2</c:v>
                </c:pt>
                <c:pt idx="373">
                  <c:v>8.2989999999999994E-2</c:v>
                </c:pt>
                <c:pt idx="374">
                  <c:v>8.2989999999999994E-2</c:v>
                </c:pt>
                <c:pt idx="375">
                  <c:v>8.2989999999999994E-2</c:v>
                </c:pt>
                <c:pt idx="376">
                  <c:v>8.2989999999999994E-2</c:v>
                </c:pt>
                <c:pt idx="377">
                  <c:v>8.2989999999999994E-2</c:v>
                </c:pt>
                <c:pt idx="378">
                  <c:v>8.2989999999999994E-2</c:v>
                </c:pt>
                <c:pt idx="379">
                  <c:v>8.2989999999999994E-2</c:v>
                </c:pt>
                <c:pt idx="380">
                  <c:v>8.4580000000000002E-2</c:v>
                </c:pt>
                <c:pt idx="381">
                  <c:v>8.4580000000000002E-2</c:v>
                </c:pt>
                <c:pt idx="382">
                  <c:v>8.4580000000000002E-2</c:v>
                </c:pt>
                <c:pt idx="383">
                  <c:v>8.4580000000000002E-2</c:v>
                </c:pt>
                <c:pt idx="384">
                  <c:v>8.4580000000000002E-2</c:v>
                </c:pt>
                <c:pt idx="385">
                  <c:v>8.4580000000000002E-2</c:v>
                </c:pt>
                <c:pt idx="386">
                  <c:v>8.4580000000000002E-2</c:v>
                </c:pt>
                <c:pt idx="387">
                  <c:v>8.4580000000000002E-2</c:v>
                </c:pt>
                <c:pt idx="388">
                  <c:v>8.4580000000000002E-2</c:v>
                </c:pt>
                <c:pt idx="389">
                  <c:v>8.4580000000000002E-2</c:v>
                </c:pt>
                <c:pt idx="390">
                  <c:v>8.4580000000000002E-2</c:v>
                </c:pt>
                <c:pt idx="391">
                  <c:v>8.4580000000000002E-2</c:v>
                </c:pt>
                <c:pt idx="392">
                  <c:v>8.4580000000000002E-2</c:v>
                </c:pt>
                <c:pt idx="393">
                  <c:v>8.4580000000000002E-2</c:v>
                </c:pt>
                <c:pt idx="394">
                  <c:v>8.4580000000000002E-2</c:v>
                </c:pt>
                <c:pt idx="395">
                  <c:v>8.4580000000000002E-2</c:v>
                </c:pt>
                <c:pt idx="396">
                  <c:v>8.4580000000000002E-2</c:v>
                </c:pt>
                <c:pt idx="397">
                  <c:v>8.4580000000000002E-2</c:v>
                </c:pt>
                <c:pt idx="398">
                  <c:v>8.4580000000000002E-2</c:v>
                </c:pt>
                <c:pt idx="399">
                  <c:v>8.7900000000000006E-2</c:v>
                </c:pt>
                <c:pt idx="400">
                  <c:v>8.9569999999999997E-2</c:v>
                </c:pt>
                <c:pt idx="401">
                  <c:v>8.9569999999999997E-2</c:v>
                </c:pt>
                <c:pt idx="402">
                  <c:v>8.9569999999999997E-2</c:v>
                </c:pt>
                <c:pt idx="403">
                  <c:v>8.9569999999999997E-2</c:v>
                </c:pt>
                <c:pt idx="404">
                  <c:v>8.9569999999999997E-2</c:v>
                </c:pt>
                <c:pt idx="405">
                  <c:v>8.9569999999999997E-2</c:v>
                </c:pt>
                <c:pt idx="406">
                  <c:v>8.9569999999999997E-2</c:v>
                </c:pt>
                <c:pt idx="407">
                  <c:v>8.9569999999999997E-2</c:v>
                </c:pt>
                <c:pt idx="408">
                  <c:v>8.9569999999999997E-2</c:v>
                </c:pt>
                <c:pt idx="409">
                  <c:v>8.9569999999999997E-2</c:v>
                </c:pt>
                <c:pt idx="410">
                  <c:v>8.9569999999999997E-2</c:v>
                </c:pt>
                <c:pt idx="411">
                  <c:v>8.9569999999999997E-2</c:v>
                </c:pt>
                <c:pt idx="412">
                  <c:v>8.9569999999999997E-2</c:v>
                </c:pt>
                <c:pt idx="413">
                  <c:v>8.9569999999999997E-2</c:v>
                </c:pt>
                <c:pt idx="414">
                  <c:v>8.9569999999999997E-2</c:v>
                </c:pt>
                <c:pt idx="415">
                  <c:v>8.9569999999999997E-2</c:v>
                </c:pt>
                <c:pt idx="416">
                  <c:v>8.9569999999999997E-2</c:v>
                </c:pt>
                <c:pt idx="417">
                  <c:v>8.9569999999999997E-2</c:v>
                </c:pt>
                <c:pt idx="418">
                  <c:v>8.9569999999999997E-2</c:v>
                </c:pt>
                <c:pt idx="419">
                  <c:v>8.9569999999999997E-2</c:v>
                </c:pt>
                <c:pt idx="420">
                  <c:v>8.9569999999999997E-2</c:v>
                </c:pt>
                <c:pt idx="421">
                  <c:v>8.9569999999999997E-2</c:v>
                </c:pt>
                <c:pt idx="422">
                  <c:v>8.9569999999999997E-2</c:v>
                </c:pt>
                <c:pt idx="423">
                  <c:v>8.9569999999999997E-2</c:v>
                </c:pt>
                <c:pt idx="424">
                  <c:v>9.1259999999999994E-2</c:v>
                </c:pt>
                <c:pt idx="425">
                  <c:v>9.1259999999999994E-2</c:v>
                </c:pt>
                <c:pt idx="426">
                  <c:v>9.1259999999999994E-2</c:v>
                </c:pt>
                <c:pt idx="427">
                  <c:v>9.1259999999999994E-2</c:v>
                </c:pt>
                <c:pt idx="428">
                  <c:v>9.1259999999999994E-2</c:v>
                </c:pt>
                <c:pt idx="429">
                  <c:v>9.1259999999999994E-2</c:v>
                </c:pt>
                <c:pt idx="430">
                  <c:v>9.1259999999999994E-2</c:v>
                </c:pt>
                <c:pt idx="431">
                  <c:v>9.1259999999999994E-2</c:v>
                </c:pt>
                <c:pt idx="432">
                  <c:v>9.1259999999999994E-2</c:v>
                </c:pt>
                <c:pt idx="433">
                  <c:v>9.1259999999999994E-2</c:v>
                </c:pt>
                <c:pt idx="434">
                  <c:v>9.1259999999999994E-2</c:v>
                </c:pt>
                <c:pt idx="435">
                  <c:v>9.1259999999999994E-2</c:v>
                </c:pt>
                <c:pt idx="436">
                  <c:v>9.1259999999999994E-2</c:v>
                </c:pt>
                <c:pt idx="437">
                  <c:v>9.1259999999999994E-2</c:v>
                </c:pt>
                <c:pt idx="438">
                  <c:v>9.1259999999999994E-2</c:v>
                </c:pt>
                <c:pt idx="439">
                  <c:v>9.1259999999999994E-2</c:v>
                </c:pt>
                <c:pt idx="440">
                  <c:v>9.1259999999999994E-2</c:v>
                </c:pt>
                <c:pt idx="441">
                  <c:v>9.1259999999999994E-2</c:v>
                </c:pt>
                <c:pt idx="442">
                  <c:v>9.1259999999999994E-2</c:v>
                </c:pt>
                <c:pt idx="443">
                  <c:v>9.1259999999999994E-2</c:v>
                </c:pt>
                <c:pt idx="444">
                  <c:v>9.1259999999999994E-2</c:v>
                </c:pt>
                <c:pt idx="445">
                  <c:v>9.1259999999999994E-2</c:v>
                </c:pt>
                <c:pt idx="446">
                  <c:v>9.1259999999999994E-2</c:v>
                </c:pt>
                <c:pt idx="447">
                  <c:v>9.1259999999999994E-2</c:v>
                </c:pt>
                <c:pt idx="448">
                  <c:v>9.1259999999999994E-2</c:v>
                </c:pt>
                <c:pt idx="449">
                  <c:v>9.2950000000000005E-2</c:v>
                </c:pt>
                <c:pt idx="450">
                  <c:v>9.2950000000000005E-2</c:v>
                </c:pt>
                <c:pt idx="451">
                  <c:v>9.2950000000000005E-2</c:v>
                </c:pt>
                <c:pt idx="452">
                  <c:v>9.2950000000000005E-2</c:v>
                </c:pt>
                <c:pt idx="453">
                  <c:v>9.2950000000000005E-2</c:v>
                </c:pt>
                <c:pt idx="454">
                  <c:v>9.2950000000000005E-2</c:v>
                </c:pt>
                <c:pt idx="455">
                  <c:v>9.2950000000000005E-2</c:v>
                </c:pt>
                <c:pt idx="456">
                  <c:v>9.2950000000000005E-2</c:v>
                </c:pt>
                <c:pt idx="457">
                  <c:v>9.2950000000000005E-2</c:v>
                </c:pt>
                <c:pt idx="458">
                  <c:v>9.2950000000000005E-2</c:v>
                </c:pt>
                <c:pt idx="459">
                  <c:v>9.2950000000000005E-2</c:v>
                </c:pt>
                <c:pt idx="460">
                  <c:v>9.2950000000000005E-2</c:v>
                </c:pt>
                <c:pt idx="461">
                  <c:v>9.2950000000000005E-2</c:v>
                </c:pt>
                <c:pt idx="462">
                  <c:v>9.2950000000000005E-2</c:v>
                </c:pt>
                <c:pt idx="463">
                  <c:v>9.2950000000000005E-2</c:v>
                </c:pt>
                <c:pt idx="464">
                  <c:v>9.2950000000000005E-2</c:v>
                </c:pt>
                <c:pt idx="465">
                  <c:v>9.2950000000000005E-2</c:v>
                </c:pt>
                <c:pt idx="466">
                  <c:v>9.2950000000000005E-2</c:v>
                </c:pt>
                <c:pt idx="467">
                  <c:v>9.2950000000000005E-2</c:v>
                </c:pt>
                <c:pt idx="468">
                  <c:v>9.2950000000000005E-2</c:v>
                </c:pt>
                <c:pt idx="469">
                  <c:v>9.2950000000000005E-2</c:v>
                </c:pt>
                <c:pt idx="470">
                  <c:v>9.2950000000000005E-2</c:v>
                </c:pt>
                <c:pt idx="471">
                  <c:v>9.2950000000000005E-2</c:v>
                </c:pt>
                <c:pt idx="472">
                  <c:v>9.2950000000000005E-2</c:v>
                </c:pt>
                <c:pt idx="473">
                  <c:v>9.2950000000000005E-2</c:v>
                </c:pt>
                <c:pt idx="474">
                  <c:v>9.2950000000000005E-2</c:v>
                </c:pt>
                <c:pt idx="475">
                  <c:v>9.2950000000000005E-2</c:v>
                </c:pt>
                <c:pt idx="476">
                  <c:v>9.2950000000000005E-2</c:v>
                </c:pt>
                <c:pt idx="477">
                  <c:v>9.2950000000000005E-2</c:v>
                </c:pt>
                <c:pt idx="478">
                  <c:v>9.2950000000000005E-2</c:v>
                </c:pt>
                <c:pt idx="479">
                  <c:v>9.2950000000000005E-2</c:v>
                </c:pt>
                <c:pt idx="480">
                  <c:v>9.2950000000000005E-2</c:v>
                </c:pt>
                <c:pt idx="481">
                  <c:v>9.2950000000000005E-2</c:v>
                </c:pt>
                <c:pt idx="482">
                  <c:v>9.2950000000000005E-2</c:v>
                </c:pt>
                <c:pt idx="483">
                  <c:v>9.2950000000000005E-2</c:v>
                </c:pt>
                <c:pt idx="484">
                  <c:v>9.2950000000000005E-2</c:v>
                </c:pt>
                <c:pt idx="485">
                  <c:v>9.2950000000000005E-2</c:v>
                </c:pt>
                <c:pt idx="486">
                  <c:v>9.2950000000000005E-2</c:v>
                </c:pt>
                <c:pt idx="487">
                  <c:v>9.2950000000000005E-2</c:v>
                </c:pt>
                <c:pt idx="488">
                  <c:v>9.2950000000000005E-2</c:v>
                </c:pt>
                <c:pt idx="489">
                  <c:v>9.2950000000000005E-2</c:v>
                </c:pt>
                <c:pt idx="490">
                  <c:v>9.2950000000000005E-2</c:v>
                </c:pt>
                <c:pt idx="491">
                  <c:v>9.2950000000000005E-2</c:v>
                </c:pt>
                <c:pt idx="492">
                  <c:v>9.2950000000000005E-2</c:v>
                </c:pt>
                <c:pt idx="493">
                  <c:v>9.2950000000000005E-2</c:v>
                </c:pt>
                <c:pt idx="494">
                  <c:v>9.2950000000000005E-2</c:v>
                </c:pt>
                <c:pt idx="495">
                  <c:v>9.2950000000000005E-2</c:v>
                </c:pt>
                <c:pt idx="496">
                  <c:v>9.2950000000000005E-2</c:v>
                </c:pt>
                <c:pt idx="497">
                  <c:v>9.2950000000000005E-2</c:v>
                </c:pt>
                <c:pt idx="498">
                  <c:v>9.2950000000000005E-2</c:v>
                </c:pt>
                <c:pt idx="499">
                  <c:v>9.2950000000000005E-2</c:v>
                </c:pt>
                <c:pt idx="500">
                  <c:v>9.2950000000000005E-2</c:v>
                </c:pt>
                <c:pt idx="501">
                  <c:v>9.2950000000000005E-2</c:v>
                </c:pt>
                <c:pt idx="502">
                  <c:v>9.2950000000000005E-2</c:v>
                </c:pt>
                <c:pt idx="503">
                  <c:v>9.2950000000000005E-2</c:v>
                </c:pt>
                <c:pt idx="504">
                  <c:v>9.2950000000000005E-2</c:v>
                </c:pt>
                <c:pt idx="505">
                  <c:v>9.2950000000000005E-2</c:v>
                </c:pt>
                <c:pt idx="506">
                  <c:v>9.2950000000000005E-2</c:v>
                </c:pt>
                <c:pt idx="507">
                  <c:v>9.2950000000000005E-2</c:v>
                </c:pt>
                <c:pt idx="508">
                  <c:v>9.2950000000000005E-2</c:v>
                </c:pt>
                <c:pt idx="509">
                  <c:v>9.2950000000000005E-2</c:v>
                </c:pt>
                <c:pt idx="510">
                  <c:v>9.2950000000000005E-2</c:v>
                </c:pt>
                <c:pt idx="511">
                  <c:v>9.2950000000000005E-2</c:v>
                </c:pt>
                <c:pt idx="512">
                  <c:v>9.4789999999999999E-2</c:v>
                </c:pt>
                <c:pt idx="513">
                  <c:v>9.4789999999999999E-2</c:v>
                </c:pt>
                <c:pt idx="514">
                  <c:v>9.4789999999999999E-2</c:v>
                </c:pt>
                <c:pt idx="515">
                  <c:v>9.4789999999999999E-2</c:v>
                </c:pt>
                <c:pt idx="516">
                  <c:v>9.4789999999999999E-2</c:v>
                </c:pt>
                <c:pt idx="517">
                  <c:v>9.4789999999999999E-2</c:v>
                </c:pt>
                <c:pt idx="518">
                  <c:v>9.4789999999999999E-2</c:v>
                </c:pt>
                <c:pt idx="519">
                  <c:v>9.4789999999999999E-2</c:v>
                </c:pt>
                <c:pt idx="520">
                  <c:v>9.4789999999999999E-2</c:v>
                </c:pt>
                <c:pt idx="521">
                  <c:v>9.4789999999999999E-2</c:v>
                </c:pt>
                <c:pt idx="522">
                  <c:v>9.4789999999999999E-2</c:v>
                </c:pt>
                <c:pt idx="523">
                  <c:v>9.4789999999999999E-2</c:v>
                </c:pt>
                <c:pt idx="524">
                  <c:v>9.6659999999999996E-2</c:v>
                </c:pt>
                <c:pt idx="525">
                  <c:v>9.6659999999999996E-2</c:v>
                </c:pt>
                <c:pt idx="526">
                  <c:v>9.6659999999999996E-2</c:v>
                </c:pt>
                <c:pt idx="527">
                  <c:v>9.6659999999999996E-2</c:v>
                </c:pt>
                <c:pt idx="528">
                  <c:v>9.6659999999999996E-2</c:v>
                </c:pt>
                <c:pt idx="529">
                  <c:v>9.6659999999999996E-2</c:v>
                </c:pt>
                <c:pt idx="530">
                  <c:v>9.6659999999999996E-2</c:v>
                </c:pt>
                <c:pt idx="531">
                  <c:v>9.8549999999999999E-2</c:v>
                </c:pt>
                <c:pt idx="532">
                  <c:v>9.8549999999999999E-2</c:v>
                </c:pt>
                <c:pt idx="533">
                  <c:v>9.8549999999999999E-2</c:v>
                </c:pt>
                <c:pt idx="534">
                  <c:v>9.8549999999999999E-2</c:v>
                </c:pt>
                <c:pt idx="535">
                  <c:v>9.8549999999999999E-2</c:v>
                </c:pt>
                <c:pt idx="536">
                  <c:v>9.8549999999999999E-2</c:v>
                </c:pt>
                <c:pt idx="537">
                  <c:v>9.8549999999999999E-2</c:v>
                </c:pt>
                <c:pt idx="538">
                  <c:v>9.8549999999999999E-2</c:v>
                </c:pt>
                <c:pt idx="539">
                  <c:v>0.10049</c:v>
                </c:pt>
                <c:pt idx="540">
                  <c:v>0.10049</c:v>
                </c:pt>
                <c:pt idx="541">
                  <c:v>0.10049</c:v>
                </c:pt>
                <c:pt idx="542">
                  <c:v>0.10049</c:v>
                </c:pt>
                <c:pt idx="543">
                  <c:v>0.10049</c:v>
                </c:pt>
                <c:pt idx="544">
                  <c:v>0.10049</c:v>
                </c:pt>
                <c:pt idx="545">
                  <c:v>0.10049</c:v>
                </c:pt>
                <c:pt idx="546">
                  <c:v>0.10049</c:v>
                </c:pt>
                <c:pt idx="547">
                  <c:v>0.10049</c:v>
                </c:pt>
                <c:pt idx="548">
                  <c:v>0.10049</c:v>
                </c:pt>
                <c:pt idx="549">
                  <c:v>0.10049</c:v>
                </c:pt>
                <c:pt idx="550">
                  <c:v>0.10049</c:v>
                </c:pt>
                <c:pt idx="551">
                  <c:v>0.10049</c:v>
                </c:pt>
                <c:pt idx="552">
                  <c:v>0.10049</c:v>
                </c:pt>
                <c:pt idx="553">
                  <c:v>0.10049</c:v>
                </c:pt>
                <c:pt idx="554">
                  <c:v>0.10049</c:v>
                </c:pt>
                <c:pt idx="555">
                  <c:v>0.10049</c:v>
                </c:pt>
                <c:pt idx="556">
                  <c:v>0.10049</c:v>
                </c:pt>
                <c:pt idx="557">
                  <c:v>0.10049</c:v>
                </c:pt>
                <c:pt idx="558">
                  <c:v>0.10049</c:v>
                </c:pt>
                <c:pt idx="559">
                  <c:v>0.10049</c:v>
                </c:pt>
                <c:pt idx="560">
                  <c:v>0.10049</c:v>
                </c:pt>
                <c:pt idx="561">
                  <c:v>0.10049</c:v>
                </c:pt>
                <c:pt idx="562">
                  <c:v>0.10049</c:v>
                </c:pt>
                <c:pt idx="563">
                  <c:v>0.10049</c:v>
                </c:pt>
                <c:pt idx="564">
                  <c:v>0.10049</c:v>
                </c:pt>
                <c:pt idx="565">
                  <c:v>0.10049</c:v>
                </c:pt>
                <c:pt idx="566">
                  <c:v>0.10049</c:v>
                </c:pt>
                <c:pt idx="567">
                  <c:v>0.10049</c:v>
                </c:pt>
                <c:pt idx="568">
                  <c:v>0.10049</c:v>
                </c:pt>
                <c:pt idx="569">
                  <c:v>0.10049</c:v>
                </c:pt>
                <c:pt idx="570">
                  <c:v>0.10049</c:v>
                </c:pt>
                <c:pt idx="571">
                  <c:v>0.10258</c:v>
                </c:pt>
                <c:pt idx="572">
                  <c:v>0.10258</c:v>
                </c:pt>
                <c:pt idx="573">
                  <c:v>0.10258</c:v>
                </c:pt>
                <c:pt idx="574">
                  <c:v>0.10258</c:v>
                </c:pt>
                <c:pt idx="575">
                  <c:v>0.10258</c:v>
                </c:pt>
                <c:pt idx="576">
                  <c:v>0.10258</c:v>
                </c:pt>
                <c:pt idx="577">
                  <c:v>0.10258</c:v>
                </c:pt>
                <c:pt idx="578">
                  <c:v>0.10258</c:v>
                </c:pt>
                <c:pt idx="579">
                  <c:v>0.10258</c:v>
                </c:pt>
                <c:pt idx="580">
                  <c:v>0.10258</c:v>
                </c:pt>
                <c:pt idx="581">
                  <c:v>0.10258</c:v>
                </c:pt>
                <c:pt idx="582">
                  <c:v>0.10258</c:v>
                </c:pt>
                <c:pt idx="583">
                  <c:v>0.10258</c:v>
                </c:pt>
                <c:pt idx="584">
                  <c:v>0.10258</c:v>
                </c:pt>
                <c:pt idx="585">
                  <c:v>0.10258</c:v>
                </c:pt>
                <c:pt idx="586">
                  <c:v>0.10258</c:v>
                </c:pt>
                <c:pt idx="587">
                  <c:v>0.10258</c:v>
                </c:pt>
                <c:pt idx="588">
                  <c:v>0.10258</c:v>
                </c:pt>
                <c:pt idx="589">
                  <c:v>0.10258</c:v>
                </c:pt>
                <c:pt idx="590">
                  <c:v>0.10258</c:v>
                </c:pt>
                <c:pt idx="591">
                  <c:v>0.10258</c:v>
                </c:pt>
                <c:pt idx="592">
                  <c:v>0.10258</c:v>
                </c:pt>
                <c:pt idx="593">
                  <c:v>0.10258</c:v>
                </c:pt>
                <c:pt idx="594">
                  <c:v>0.10477</c:v>
                </c:pt>
                <c:pt idx="595">
                  <c:v>0.10477</c:v>
                </c:pt>
                <c:pt idx="596">
                  <c:v>0.10477</c:v>
                </c:pt>
                <c:pt idx="597">
                  <c:v>0.10477</c:v>
                </c:pt>
                <c:pt idx="598">
                  <c:v>0.10477</c:v>
                </c:pt>
                <c:pt idx="599">
                  <c:v>0.10477</c:v>
                </c:pt>
                <c:pt idx="600">
                  <c:v>0.10477</c:v>
                </c:pt>
                <c:pt idx="601">
                  <c:v>0.10477</c:v>
                </c:pt>
                <c:pt idx="602">
                  <c:v>0.10477</c:v>
                </c:pt>
                <c:pt idx="603">
                  <c:v>0.10477</c:v>
                </c:pt>
                <c:pt idx="604">
                  <c:v>0.10477</c:v>
                </c:pt>
                <c:pt idx="605">
                  <c:v>0.10477</c:v>
                </c:pt>
                <c:pt idx="606">
                  <c:v>0.10477</c:v>
                </c:pt>
                <c:pt idx="607">
                  <c:v>0.10920000000000001</c:v>
                </c:pt>
                <c:pt idx="608">
                  <c:v>0.10920000000000001</c:v>
                </c:pt>
                <c:pt idx="609">
                  <c:v>0.10920000000000001</c:v>
                </c:pt>
                <c:pt idx="610">
                  <c:v>0.10920000000000001</c:v>
                </c:pt>
                <c:pt idx="611">
                  <c:v>0.10920000000000001</c:v>
                </c:pt>
                <c:pt idx="612">
                  <c:v>0.10920000000000001</c:v>
                </c:pt>
                <c:pt idx="613">
                  <c:v>0.10920000000000001</c:v>
                </c:pt>
                <c:pt idx="614">
                  <c:v>0.10920000000000001</c:v>
                </c:pt>
                <c:pt idx="615">
                  <c:v>0.10920000000000001</c:v>
                </c:pt>
                <c:pt idx="616">
                  <c:v>0.10920000000000001</c:v>
                </c:pt>
                <c:pt idx="617">
                  <c:v>0.11144999999999999</c:v>
                </c:pt>
                <c:pt idx="618">
                  <c:v>0.11369</c:v>
                </c:pt>
                <c:pt idx="619">
                  <c:v>0.11369</c:v>
                </c:pt>
                <c:pt idx="620">
                  <c:v>0.11369</c:v>
                </c:pt>
                <c:pt idx="621">
                  <c:v>0.11369</c:v>
                </c:pt>
                <c:pt idx="622">
                  <c:v>0.11369</c:v>
                </c:pt>
                <c:pt idx="623">
                  <c:v>0.11369</c:v>
                </c:pt>
                <c:pt idx="624">
                  <c:v>0.11369</c:v>
                </c:pt>
                <c:pt idx="625">
                  <c:v>0.11369</c:v>
                </c:pt>
                <c:pt idx="626">
                  <c:v>0.11369</c:v>
                </c:pt>
                <c:pt idx="627">
                  <c:v>0.11369</c:v>
                </c:pt>
                <c:pt idx="628">
                  <c:v>0.11369</c:v>
                </c:pt>
                <c:pt idx="629">
                  <c:v>0.11369</c:v>
                </c:pt>
                <c:pt idx="630">
                  <c:v>0.11369</c:v>
                </c:pt>
                <c:pt idx="631">
                  <c:v>0.11369</c:v>
                </c:pt>
                <c:pt idx="632">
                  <c:v>0.11594</c:v>
                </c:pt>
                <c:pt idx="633">
                  <c:v>0.11594</c:v>
                </c:pt>
                <c:pt idx="634">
                  <c:v>0.11594</c:v>
                </c:pt>
                <c:pt idx="635">
                  <c:v>0.11594</c:v>
                </c:pt>
                <c:pt idx="636">
                  <c:v>0.11594</c:v>
                </c:pt>
                <c:pt idx="637">
                  <c:v>0.11594</c:v>
                </c:pt>
                <c:pt idx="638">
                  <c:v>0.11594</c:v>
                </c:pt>
                <c:pt idx="639">
                  <c:v>0.11594</c:v>
                </c:pt>
                <c:pt idx="640">
                  <c:v>0.11594</c:v>
                </c:pt>
                <c:pt idx="641">
                  <c:v>0.11594</c:v>
                </c:pt>
                <c:pt idx="642">
                  <c:v>0.11594</c:v>
                </c:pt>
                <c:pt idx="643">
                  <c:v>0.11594</c:v>
                </c:pt>
                <c:pt idx="644">
                  <c:v>0.11594</c:v>
                </c:pt>
                <c:pt idx="645">
                  <c:v>0.11594</c:v>
                </c:pt>
                <c:pt idx="646">
                  <c:v>0.11594</c:v>
                </c:pt>
                <c:pt idx="647">
                  <c:v>0.11594</c:v>
                </c:pt>
                <c:pt idx="648">
                  <c:v>0.11594</c:v>
                </c:pt>
                <c:pt idx="649">
                  <c:v>0.11594</c:v>
                </c:pt>
                <c:pt idx="650">
                  <c:v>0.11594</c:v>
                </c:pt>
                <c:pt idx="651">
                  <c:v>0.11594</c:v>
                </c:pt>
                <c:pt idx="652">
                  <c:v>0.11594</c:v>
                </c:pt>
                <c:pt idx="653">
                  <c:v>0.11594</c:v>
                </c:pt>
                <c:pt idx="654">
                  <c:v>0.11594</c:v>
                </c:pt>
                <c:pt idx="655">
                  <c:v>0.11594</c:v>
                </c:pt>
                <c:pt idx="656">
                  <c:v>0.11594</c:v>
                </c:pt>
                <c:pt idx="657">
                  <c:v>0.11594</c:v>
                </c:pt>
                <c:pt idx="658">
                  <c:v>0.11594</c:v>
                </c:pt>
                <c:pt idx="659">
                  <c:v>0.11594</c:v>
                </c:pt>
                <c:pt idx="660">
                  <c:v>0.11594</c:v>
                </c:pt>
                <c:pt idx="661">
                  <c:v>0.11594</c:v>
                </c:pt>
                <c:pt idx="662">
                  <c:v>0.11594</c:v>
                </c:pt>
                <c:pt idx="663">
                  <c:v>0.11823</c:v>
                </c:pt>
                <c:pt idx="664">
                  <c:v>0.11823</c:v>
                </c:pt>
                <c:pt idx="665">
                  <c:v>0.11823</c:v>
                </c:pt>
                <c:pt idx="666">
                  <c:v>0.11823</c:v>
                </c:pt>
                <c:pt idx="667">
                  <c:v>0.11823</c:v>
                </c:pt>
                <c:pt idx="668">
                  <c:v>0.11823</c:v>
                </c:pt>
                <c:pt idx="669">
                  <c:v>0.11823</c:v>
                </c:pt>
                <c:pt idx="670">
                  <c:v>0.11823</c:v>
                </c:pt>
                <c:pt idx="671">
                  <c:v>0.11823</c:v>
                </c:pt>
                <c:pt idx="672">
                  <c:v>0.11823</c:v>
                </c:pt>
                <c:pt idx="673">
                  <c:v>0.11823</c:v>
                </c:pt>
                <c:pt idx="674">
                  <c:v>0.11823</c:v>
                </c:pt>
                <c:pt idx="675">
                  <c:v>0.11823</c:v>
                </c:pt>
                <c:pt idx="676">
                  <c:v>0.11823</c:v>
                </c:pt>
                <c:pt idx="677">
                  <c:v>0.11823</c:v>
                </c:pt>
                <c:pt idx="678">
                  <c:v>0.11823</c:v>
                </c:pt>
                <c:pt idx="679">
                  <c:v>0.11823</c:v>
                </c:pt>
                <c:pt idx="680">
                  <c:v>0.11823</c:v>
                </c:pt>
                <c:pt idx="681">
                  <c:v>0.11823</c:v>
                </c:pt>
                <c:pt idx="682">
                  <c:v>0.12076000000000001</c:v>
                </c:pt>
                <c:pt idx="683">
                  <c:v>0.12076000000000001</c:v>
                </c:pt>
                <c:pt idx="684">
                  <c:v>0.12076000000000001</c:v>
                </c:pt>
                <c:pt idx="685">
                  <c:v>0.12333</c:v>
                </c:pt>
                <c:pt idx="686">
                  <c:v>0.12333</c:v>
                </c:pt>
                <c:pt idx="687">
                  <c:v>0.12333</c:v>
                </c:pt>
                <c:pt idx="688">
                  <c:v>0.12333</c:v>
                </c:pt>
                <c:pt idx="689">
                  <c:v>0.12333</c:v>
                </c:pt>
                <c:pt idx="690">
                  <c:v>0.12333</c:v>
                </c:pt>
                <c:pt idx="691">
                  <c:v>0.12333</c:v>
                </c:pt>
                <c:pt idx="692">
                  <c:v>0.12333</c:v>
                </c:pt>
                <c:pt idx="693">
                  <c:v>0.12333</c:v>
                </c:pt>
                <c:pt idx="694">
                  <c:v>0.12333</c:v>
                </c:pt>
                <c:pt idx="695">
                  <c:v>0.12333</c:v>
                </c:pt>
                <c:pt idx="696">
                  <c:v>0.12333</c:v>
                </c:pt>
                <c:pt idx="697">
                  <c:v>0.12333</c:v>
                </c:pt>
                <c:pt idx="698">
                  <c:v>0.12333</c:v>
                </c:pt>
                <c:pt idx="699">
                  <c:v>0.12333</c:v>
                </c:pt>
                <c:pt idx="700">
                  <c:v>0.12333</c:v>
                </c:pt>
                <c:pt idx="701">
                  <c:v>0.12333</c:v>
                </c:pt>
                <c:pt idx="702">
                  <c:v>0.12333</c:v>
                </c:pt>
                <c:pt idx="703">
                  <c:v>0.12333</c:v>
                </c:pt>
                <c:pt idx="704">
                  <c:v>0.12333</c:v>
                </c:pt>
                <c:pt idx="705">
                  <c:v>0.12333</c:v>
                </c:pt>
                <c:pt idx="706">
                  <c:v>0.12333</c:v>
                </c:pt>
                <c:pt idx="707">
                  <c:v>0.12333</c:v>
                </c:pt>
                <c:pt idx="708">
                  <c:v>0.12333</c:v>
                </c:pt>
                <c:pt idx="709">
                  <c:v>0.12333</c:v>
                </c:pt>
                <c:pt idx="710">
                  <c:v>0.12333</c:v>
                </c:pt>
                <c:pt idx="711">
                  <c:v>0.12333</c:v>
                </c:pt>
                <c:pt idx="712">
                  <c:v>0.12333</c:v>
                </c:pt>
                <c:pt idx="713">
                  <c:v>0.12333</c:v>
                </c:pt>
                <c:pt idx="714">
                  <c:v>0.12333</c:v>
                </c:pt>
                <c:pt idx="715">
                  <c:v>0.12333</c:v>
                </c:pt>
                <c:pt idx="716">
                  <c:v>0.12333</c:v>
                </c:pt>
                <c:pt idx="717">
                  <c:v>0.12333</c:v>
                </c:pt>
                <c:pt idx="718">
                  <c:v>0.12333</c:v>
                </c:pt>
                <c:pt idx="719">
                  <c:v>0.12333</c:v>
                </c:pt>
                <c:pt idx="720">
                  <c:v>0.12333</c:v>
                </c:pt>
                <c:pt idx="721">
                  <c:v>0.12333</c:v>
                </c:pt>
                <c:pt idx="722">
                  <c:v>0.12333</c:v>
                </c:pt>
                <c:pt idx="723">
                  <c:v>0.12333</c:v>
                </c:pt>
                <c:pt idx="724">
                  <c:v>0.12333</c:v>
                </c:pt>
                <c:pt idx="725">
                  <c:v>0.12333</c:v>
                </c:pt>
                <c:pt idx="726">
                  <c:v>0.12333</c:v>
                </c:pt>
                <c:pt idx="727">
                  <c:v>0.12333</c:v>
                </c:pt>
                <c:pt idx="728">
                  <c:v>0.12333</c:v>
                </c:pt>
                <c:pt idx="729">
                  <c:v>0.12333</c:v>
                </c:pt>
                <c:pt idx="730">
                  <c:v>0.12333</c:v>
                </c:pt>
                <c:pt idx="731">
                  <c:v>0.12333</c:v>
                </c:pt>
                <c:pt idx="732">
                  <c:v>0.12333</c:v>
                </c:pt>
                <c:pt idx="733">
                  <c:v>0.12333</c:v>
                </c:pt>
                <c:pt idx="734">
                  <c:v>0.12333</c:v>
                </c:pt>
                <c:pt idx="735">
                  <c:v>0.12333</c:v>
                </c:pt>
                <c:pt idx="736">
                  <c:v>0.12333</c:v>
                </c:pt>
                <c:pt idx="737">
                  <c:v>0.12333</c:v>
                </c:pt>
                <c:pt idx="738">
                  <c:v>0.12333</c:v>
                </c:pt>
                <c:pt idx="739">
                  <c:v>0.12333</c:v>
                </c:pt>
                <c:pt idx="740">
                  <c:v>0.12333</c:v>
                </c:pt>
                <c:pt idx="741">
                  <c:v>0.12333</c:v>
                </c:pt>
                <c:pt idx="742">
                  <c:v>0.12333</c:v>
                </c:pt>
                <c:pt idx="743">
                  <c:v>0.12333</c:v>
                </c:pt>
                <c:pt idx="744">
                  <c:v>0.12333</c:v>
                </c:pt>
                <c:pt idx="745">
                  <c:v>0.12333</c:v>
                </c:pt>
                <c:pt idx="746">
                  <c:v>0.12333</c:v>
                </c:pt>
                <c:pt idx="747">
                  <c:v>0.12333</c:v>
                </c:pt>
                <c:pt idx="748">
                  <c:v>0.12333</c:v>
                </c:pt>
                <c:pt idx="749">
                  <c:v>0.12333</c:v>
                </c:pt>
                <c:pt idx="750">
                  <c:v>0.12333</c:v>
                </c:pt>
                <c:pt idx="751">
                  <c:v>0.12333</c:v>
                </c:pt>
                <c:pt idx="752">
                  <c:v>0.12333</c:v>
                </c:pt>
                <c:pt idx="753">
                  <c:v>0.12333</c:v>
                </c:pt>
                <c:pt idx="754">
                  <c:v>0.12333</c:v>
                </c:pt>
                <c:pt idx="755">
                  <c:v>0.12333</c:v>
                </c:pt>
                <c:pt idx="756">
                  <c:v>0.12333</c:v>
                </c:pt>
                <c:pt idx="757">
                  <c:v>0.12333</c:v>
                </c:pt>
                <c:pt idx="758">
                  <c:v>0.12734999999999999</c:v>
                </c:pt>
                <c:pt idx="759">
                  <c:v>0.12734999999999999</c:v>
                </c:pt>
                <c:pt idx="760">
                  <c:v>0.12734999999999999</c:v>
                </c:pt>
                <c:pt idx="761">
                  <c:v>0.12734999999999999</c:v>
                </c:pt>
                <c:pt idx="762">
                  <c:v>0.12734999999999999</c:v>
                </c:pt>
                <c:pt idx="763">
                  <c:v>0.12734999999999999</c:v>
                </c:pt>
                <c:pt idx="764">
                  <c:v>0.12734999999999999</c:v>
                </c:pt>
                <c:pt idx="765">
                  <c:v>0.12734999999999999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57-42AB-8D42-BB0FCBEFF3F3}"/>
            </c:ext>
          </c:extLst>
        </c:ser>
        <c:ser>
          <c:idx val="1"/>
          <c:order val="1"/>
          <c:tx>
            <c:strRef>
              <c:f>'T_08.4_DTHSTRO_km_mITT_24M'!$D$3</c:f>
              <c:strCache>
                <c:ptCount val="1"/>
                <c:pt idx="0">
                  <c:v>SAVR</c:v>
                </c:pt>
              </c:strCache>
            </c:strRef>
          </c:tx>
          <c:spPr>
            <a:ln w="28575">
              <a:solidFill>
                <a:schemeClr val="accent5"/>
              </a:solidFill>
              <a:prstDash val="solid"/>
            </a:ln>
          </c:spPr>
          <c:marker>
            <c:symbol val="none"/>
          </c:marker>
          <c:xVal>
            <c:numRef>
              <c:f>'T_08.4_DTHSTRO_km_mITT_24M'!$B$4:$B$769</c:f>
              <c:numCache>
                <c:formatCode>General</c:formatCode>
                <c:ptCount val="766"/>
                <c:pt idx="0">
                  <c:v>0</c:v>
                </c:pt>
                <c:pt idx="1">
                  <c:v>3.3099999999999997E-2</c:v>
                </c:pt>
                <c:pt idx="2">
                  <c:v>6.6100000000000006E-2</c:v>
                </c:pt>
                <c:pt idx="3">
                  <c:v>9.9199999999999997E-2</c:v>
                </c:pt>
                <c:pt idx="4">
                  <c:v>0.13220000000000001</c:v>
                </c:pt>
                <c:pt idx="5">
                  <c:v>0.1653</c:v>
                </c:pt>
                <c:pt idx="6">
                  <c:v>0.1983</c:v>
                </c:pt>
                <c:pt idx="7">
                  <c:v>0.23139999999999999</c:v>
                </c:pt>
                <c:pt idx="8">
                  <c:v>0.26450000000000001</c:v>
                </c:pt>
                <c:pt idx="9">
                  <c:v>0.29749999999999999</c:v>
                </c:pt>
                <c:pt idx="10">
                  <c:v>0.3306</c:v>
                </c:pt>
                <c:pt idx="11">
                  <c:v>0.36359999999999998</c:v>
                </c:pt>
                <c:pt idx="12">
                  <c:v>0.3967</c:v>
                </c:pt>
                <c:pt idx="13">
                  <c:v>0.42980000000000002</c:v>
                </c:pt>
                <c:pt idx="14">
                  <c:v>0.46279999999999999</c:v>
                </c:pt>
                <c:pt idx="15">
                  <c:v>0.49590000000000001</c:v>
                </c:pt>
                <c:pt idx="16">
                  <c:v>0.52890000000000004</c:v>
                </c:pt>
                <c:pt idx="17">
                  <c:v>0.56200000000000006</c:v>
                </c:pt>
                <c:pt idx="18">
                  <c:v>0.59499999999999997</c:v>
                </c:pt>
                <c:pt idx="19">
                  <c:v>0.62809999999999999</c:v>
                </c:pt>
                <c:pt idx="20">
                  <c:v>0.66120000000000001</c:v>
                </c:pt>
                <c:pt idx="21">
                  <c:v>0.69420000000000004</c:v>
                </c:pt>
                <c:pt idx="22">
                  <c:v>0.72729999999999995</c:v>
                </c:pt>
                <c:pt idx="23">
                  <c:v>0.76029999999999998</c:v>
                </c:pt>
                <c:pt idx="24">
                  <c:v>0.79339999999999999</c:v>
                </c:pt>
                <c:pt idx="25">
                  <c:v>0.82640000000000002</c:v>
                </c:pt>
                <c:pt idx="26">
                  <c:v>0.85950000000000004</c:v>
                </c:pt>
                <c:pt idx="27">
                  <c:v>0.89259999999999995</c:v>
                </c:pt>
                <c:pt idx="28">
                  <c:v>0.92559999999999998</c:v>
                </c:pt>
                <c:pt idx="29">
                  <c:v>0.9587</c:v>
                </c:pt>
                <c:pt idx="30">
                  <c:v>0.99170000000000003</c:v>
                </c:pt>
                <c:pt idx="31">
                  <c:v>1.0247999999999999</c:v>
                </c:pt>
                <c:pt idx="32">
                  <c:v>1.0579000000000001</c:v>
                </c:pt>
                <c:pt idx="33">
                  <c:v>1.0909</c:v>
                </c:pt>
                <c:pt idx="34">
                  <c:v>1.1240000000000001</c:v>
                </c:pt>
                <c:pt idx="35">
                  <c:v>1.157</c:v>
                </c:pt>
                <c:pt idx="36">
                  <c:v>1.1900999999999999</c:v>
                </c:pt>
                <c:pt idx="37">
                  <c:v>1.2231000000000001</c:v>
                </c:pt>
                <c:pt idx="38">
                  <c:v>1.2562</c:v>
                </c:pt>
                <c:pt idx="39">
                  <c:v>1.2892999999999999</c:v>
                </c:pt>
                <c:pt idx="40">
                  <c:v>1.3223</c:v>
                </c:pt>
                <c:pt idx="41">
                  <c:v>1.3553999999999999</c:v>
                </c:pt>
                <c:pt idx="42">
                  <c:v>1.3884000000000001</c:v>
                </c:pt>
                <c:pt idx="43">
                  <c:v>1.4215</c:v>
                </c:pt>
                <c:pt idx="44">
                  <c:v>1.4544999999999999</c:v>
                </c:pt>
                <c:pt idx="45">
                  <c:v>1.4876</c:v>
                </c:pt>
                <c:pt idx="46">
                  <c:v>1.5206999999999999</c:v>
                </c:pt>
                <c:pt idx="47">
                  <c:v>1.5537000000000001</c:v>
                </c:pt>
                <c:pt idx="48">
                  <c:v>1.5868</c:v>
                </c:pt>
                <c:pt idx="49">
                  <c:v>1.6197999999999999</c:v>
                </c:pt>
                <c:pt idx="50">
                  <c:v>1.6529</c:v>
                </c:pt>
                <c:pt idx="51">
                  <c:v>1.6859999999999999</c:v>
                </c:pt>
                <c:pt idx="52">
                  <c:v>1.7190000000000001</c:v>
                </c:pt>
                <c:pt idx="53">
                  <c:v>1.7521</c:v>
                </c:pt>
                <c:pt idx="54">
                  <c:v>1.7850999999999999</c:v>
                </c:pt>
                <c:pt idx="55">
                  <c:v>1.8182</c:v>
                </c:pt>
                <c:pt idx="56">
                  <c:v>1.8512</c:v>
                </c:pt>
                <c:pt idx="57">
                  <c:v>1.8843000000000001</c:v>
                </c:pt>
                <c:pt idx="58">
                  <c:v>1.9174</c:v>
                </c:pt>
                <c:pt idx="59">
                  <c:v>1.9503999999999999</c:v>
                </c:pt>
                <c:pt idx="60">
                  <c:v>1.9835</c:v>
                </c:pt>
                <c:pt idx="61">
                  <c:v>2.0165000000000002</c:v>
                </c:pt>
                <c:pt idx="62">
                  <c:v>2.0495999999999999</c:v>
                </c:pt>
                <c:pt idx="63">
                  <c:v>2.0825999999999998</c:v>
                </c:pt>
                <c:pt idx="64">
                  <c:v>2.115699999999999</c:v>
                </c:pt>
                <c:pt idx="65">
                  <c:v>2.1488</c:v>
                </c:pt>
                <c:pt idx="66">
                  <c:v>2.1818</c:v>
                </c:pt>
                <c:pt idx="67">
                  <c:v>2.2149000000000001</c:v>
                </c:pt>
                <c:pt idx="68">
                  <c:v>2.2479</c:v>
                </c:pt>
                <c:pt idx="69">
                  <c:v>2.2810000000000001</c:v>
                </c:pt>
                <c:pt idx="70">
                  <c:v>2.3140000000000001</c:v>
                </c:pt>
                <c:pt idx="71">
                  <c:v>2.3471000000000002</c:v>
                </c:pt>
                <c:pt idx="72">
                  <c:v>2.3801999999999999</c:v>
                </c:pt>
                <c:pt idx="73">
                  <c:v>2.4131999999999998</c:v>
                </c:pt>
                <c:pt idx="74">
                  <c:v>2.446299999999999</c:v>
                </c:pt>
                <c:pt idx="75">
                  <c:v>2.4792999999999981</c:v>
                </c:pt>
                <c:pt idx="76">
                  <c:v>2.5124</c:v>
                </c:pt>
                <c:pt idx="77">
                  <c:v>2.5455000000000001</c:v>
                </c:pt>
                <c:pt idx="78">
                  <c:v>2.5785</c:v>
                </c:pt>
                <c:pt idx="79">
                  <c:v>2.6116000000000001</c:v>
                </c:pt>
                <c:pt idx="80">
                  <c:v>2.6446000000000001</c:v>
                </c:pt>
                <c:pt idx="81">
                  <c:v>2.6777000000000002</c:v>
                </c:pt>
                <c:pt idx="82">
                  <c:v>2.7107000000000001</c:v>
                </c:pt>
                <c:pt idx="83">
                  <c:v>2.7437999999999998</c:v>
                </c:pt>
                <c:pt idx="84">
                  <c:v>2.776899999999999</c:v>
                </c:pt>
                <c:pt idx="85">
                  <c:v>2.8098999999999981</c:v>
                </c:pt>
                <c:pt idx="86">
                  <c:v>2.843</c:v>
                </c:pt>
                <c:pt idx="87">
                  <c:v>2.875999999999999</c:v>
                </c:pt>
                <c:pt idx="88">
                  <c:v>2.9091</c:v>
                </c:pt>
                <c:pt idx="89">
                  <c:v>2.942099999999999</c:v>
                </c:pt>
                <c:pt idx="90">
                  <c:v>2.9752000000000001</c:v>
                </c:pt>
                <c:pt idx="91">
                  <c:v>3.0083000000000002</c:v>
                </c:pt>
                <c:pt idx="92">
                  <c:v>3.0413000000000001</c:v>
                </c:pt>
                <c:pt idx="93">
                  <c:v>3.0743999999999998</c:v>
                </c:pt>
                <c:pt idx="94">
                  <c:v>3.1074000000000002</c:v>
                </c:pt>
                <c:pt idx="95">
                  <c:v>3.1404999999999998</c:v>
                </c:pt>
                <c:pt idx="96">
                  <c:v>3.1736</c:v>
                </c:pt>
                <c:pt idx="97">
                  <c:v>3.2065999999999999</c:v>
                </c:pt>
                <c:pt idx="98">
                  <c:v>3.2397</c:v>
                </c:pt>
                <c:pt idx="99">
                  <c:v>3.2726999999999991</c:v>
                </c:pt>
                <c:pt idx="100">
                  <c:v>3.3058000000000001</c:v>
                </c:pt>
                <c:pt idx="101">
                  <c:v>3.3387999999999991</c:v>
                </c:pt>
                <c:pt idx="102">
                  <c:v>3.3719000000000001</c:v>
                </c:pt>
                <c:pt idx="103">
                  <c:v>3.4049999999999998</c:v>
                </c:pt>
                <c:pt idx="104">
                  <c:v>3.4380000000000002</c:v>
                </c:pt>
                <c:pt idx="105">
                  <c:v>3.4710999999999981</c:v>
                </c:pt>
                <c:pt idx="106">
                  <c:v>3.5041000000000002</c:v>
                </c:pt>
                <c:pt idx="107">
                  <c:v>3.5371999999999999</c:v>
                </c:pt>
                <c:pt idx="108">
                  <c:v>3.5701999999999998</c:v>
                </c:pt>
                <c:pt idx="109">
                  <c:v>3.6032999999999999</c:v>
                </c:pt>
                <c:pt idx="110">
                  <c:v>3.6364000000000001</c:v>
                </c:pt>
                <c:pt idx="111">
                  <c:v>3.6694</c:v>
                </c:pt>
                <c:pt idx="112">
                  <c:v>3.7025000000000001</c:v>
                </c:pt>
                <c:pt idx="113">
                  <c:v>3.7355</c:v>
                </c:pt>
                <c:pt idx="114">
                  <c:v>3.7686000000000002</c:v>
                </c:pt>
                <c:pt idx="115">
                  <c:v>3.8016999999999981</c:v>
                </c:pt>
                <c:pt idx="116">
                  <c:v>3.8347000000000002</c:v>
                </c:pt>
                <c:pt idx="117">
                  <c:v>3.8677999999999999</c:v>
                </c:pt>
                <c:pt idx="118">
                  <c:v>3.9007999999999998</c:v>
                </c:pt>
                <c:pt idx="119">
                  <c:v>3.9339</c:v>
                </c:pt>
                <c:pt idx="120">
                  <c:v>3.966899999999999</c:v>
                </c:pt>
                <c:pt idx="121">
                  <c:v>4</c:v>
                </c:pt>
                <c:pt idx="122">
                  <c:v>4.0331000000000001</c:v>
                </c:pt>
                <c:pt idx="123">
                  <c:v>4.0660999999999996</c:v>
                </c:pt>
                <c:pt idx="124">
                  <c:v>4.0991999999999997</c:v>
                </c:pt>
                <c:pt idx="125">
                  <c:v>4.1322000000000001</c:v>
                </c:pt>
                <c:pt idx="126">
                  <c:v>4.1652999999999976</c:v>
                </c:pt>
                <c:pt idx="127">
                  <c:v>4.1982999999999997</c:v>
                </c:pt>
                <c:pt idx="128">
                  <c:v>4.2313999999999998</c:v>
                </c:pt>
                <c:pt idx="129">
                  <c:v>4.2644999999999946</c:v>
                </c:pt>
                <c:pt idx="130">
                  <c:v>4.2974999999999994</c:v>
                </c:pt>
                <c:pt idx="131">
                  <c:v>4.3305999999999996</c:v>
                </c:pt>
                <c:pt idx="132">
                  <c:v>4.3635999999999946</c:v>
                </c:pt>
                <c:pt idx="133">
                  <c:v>4.3967000000000001</c:v>
                </c:pt>
                <c:pt idx="134">
                  <c:v>4.4298000000000002</c:v>
                </c:pt>
                <c:pt idx="135">
                  <c:v>4.4627999999999997</c:v>
                </c:pt>
                <c:pt idx="136">
                  <c:v>4.4958999999999998</c:v>
                </c:pt>
                <c:pt idx="137">
                  <c:v>4.5288999999999966</c:v>
                </c:pt>
                <c:pt idx="138">
                  <c:v>4.5619999999999976</c:v>
                </c:pt>
                <c:pt idx="139">
                  <c:v>4.5949999999999944</c:v>
                </c:pt>
                <c:pt idx="140">
                  <c:v>4.6280999999999937</c:v>
                </c:pt>
                <c:pt idx="141">
                  <c:v>4.6612</c:v>
                </c:pt>
                <c:pt idx="142">
                  <c:v>4.6941999999999888</c:v>
                </c:pt>
                <c:pt idx="143">
                  <c:v>4.7272999999999996</c:v>
                </c:pt>
                <c:pt idx="144">
                  <c:v>4.7603</c:v>
                </c:pt>
                <c:pt idx="145">
                  <c:v>4.7934000000000001</c:v>
                </c:pt>
                <c:pt idx="146">
                  <c:v>4.8263999999999996</c:v>
                </c:pt>
                <c:pt idx="147">
                  <c:v>4.8594999999999997</c:v>
                </c:pt>
                <c:pt idx="148">
                  <c:v>4.8925999999999936</c:v>
                </c:pt>
                <c:pt idx="149">
                  <c:v>4.9256000000000002</c:v>
                </c:pt>
                <c:pt idx="150">
                  <c:v>4.9587000000000003</c:v>
                </c:pt>
                <c:pt idx="151">
                  <c:v>4.9916999999999998</c:v>
                </c:pt>
                <c:pt idx="152">
                  <c:v>5.0247999999999946</c:v>
                </c:pt>
                <c:pt idx="153">
                  <c:v>5.0578999999999956</c:v>
                </c:pt>
                <c:pt idx="154">
                  <c:v>5.0909000000000004</c:v>
                </c:pt>
                <c:pt idx="155">
                  <c:v>5.1239999999999899</c:v>
                </c:pt>
                <c:pt idx="156">
                  <c:v>5.1569999999999956</c:v>
                </c:pt>
                <c:pt idx="157">
                  <c:v>5.1900999999999966</c:v>
                </c:pt>
                <c:pt idx="158">
                  <c:v>5.2230999999999996</c:v>
                </c:pt>
                <c:pt idx="159">
                  <c:v>5.2561999999999998</c:v>
                </c:pt>
                <c:pt idx="160">
                  <c:v>5.2892999999999999</c:v>
                </c:pt>
                <c:pt idx="161">
                  <c:v>5.3222999999999976</c:v>
                </c:pt>
                <c:pt idx="162">
                  <c:v>5.3553999999999986</c:v>
                </c:pt>
                <c:pt idx="163">
                  <c:v>5.3883999999999999</c:v>
                </c:pt>
                <c:pt idx="164">
                  <c:v>5.4215</c:v>
                </c:pt>
                <c:pt idx="165">
                  <c:v>5.4544999999999986</c:v>
                </c:pt>
                <c:pt idx="166">
                  <c:v>5.4875999999999996</c:v>
                </c:pt>
                <c:pt idx="167">
                  <c:v>5.5206999999999997</c:v>
                </c:pt>
                <c:pt idx="168">
                  <c:v>5.5537000000000001</c:v>
                </c:pt>
                <c:pt idx="169">
                  <c:v>5.5868000000000002</c:v>
                </c:pt>
                <c:pt idx="170">
                  <c:v>5.6197999999999997</c:v>
                </c:pt>
                <c:pt idx="171">
                  <c:v>5.65289999999999</c:v>
                </c:pt>
                <c:pt idx="172">
                  <c:v>5.6859999999999946</c:v>
                </c:pt>
                <c:pt idx="173">
                  <c:v>5.7190000000000003</c:v>
                </c:pt>
                <c:pt idx="174">
                  <c:v>5.7520999999999987</c:v>
                </c:pt>
                <c:pt idx="175">
                  <c:v>5.7850999999999999</c:v>
                </c:pt>
                <c:pt idx="176">
                  <c:v>5.8182</c:v>
                </c:pt>
                <c:pt idx="177">
                  <c:v>5.8512000000000004</c:v>
                </c:pt>
                <c:pt idx="178">
                  <c:v>5.8842999999999996</c:v>
                </c:pt>
                <c:pt idx="179">
                  <c:v>5.9173999999999998</c:v>
                </c:pt>
                <c:pt idx="180">
                  <c:v>5.9504000000000001</c:v>
                </c:pt>
                <c:pt idx="181">
                  <c:v>5.9835000000000003</c:v>
                </c:pt>
                <c:pt idx="182">
                  <c:v>6.0164999999999997</c:v>
                </c:pt>
                <c:pt idx="183">
                  <c:v>6.0495999999999999</c:v>
                </c:pt>
                <c:pt idx="184">
                  <c:v>6.0826000000000002</c:v>
                </c:pt>
                <c:pt idx="185">
                  <c:v>6.1156999999999986</c:v>
                </c:pt>
                <c:pt idx="186">
                  <c:v>6.1487999999999996</c:v>
                </c:pt>
                <c:pt idx="187">
                  <c:v>6.1818</c:v>
                </c:pt>
                <c:pt idx="188">
                  <c:v>6.2148999999999974</c:v>
                </c:pt>
                <c:pt idx="189">
                  <c:v>6.2478999999999996</c:v>
                </c:pt>
                <c:pt idx="190">
                  <c:v>6.2809999999999997</c:v>
                </c:pt>
                <c:pt idx="191">
                  <c:v>6.3139999999999956</c:v>
                </c:pt>
                <c:pt idx="192">
                  <c:v>6.3470999999999966</c:v>
                </c:pt>
                <c:pt idx="193">
                  <c:v>6.3802000000000003</c:v>
                </c:pt>
                <c:pt idx="194">
                  <c:v>6.4131999999999998</c:v>
                </c:pt>
                <c:pt idx="195">
                  <c:v>6.4462999999999999</c:v>
                </c:pt>
                <c:pt idx="196">
                  <c:v>6.4793000000000003</c:v>
                </c:pt>
                <c:pt idx="197">
                  <c:v>6.5124000000000004</c:v>
                </c:pt>
                <c:pt idx="198">
                  <c:v>6.5454999999999997</c:v>
                </c:pt>
                <c:pt idx="199">
                  <c:v>6.5785</c:v>
                </c:pt>
                <c:pt idx="200">
                  <c:v>6.6116000000000001</c:v>
                </c:pt>
                <c:pt idx="201">
                  <c:v>6.6445999999999898</c:v>
                </c:pt>
                <c:pt idx="202">
                  <c:v>6.6776999999999997</c:v>
                </c:pt>
                <c:pt idx="203">
                  <c:v>6.7107000000000001</c:v>
                </c:pt>
                <c:pt idx="204">
                  <c:v>6.7438000000000002</c:v>
                </c:pt>
                <c:pt idx="205">
                  <c:v>6.7769000000000004</c:v>
                </c:pt>
                <c:pt idx="206">
                  <c:v>6.8098999999999998</c:v>
                </c:pt>
                <c:pt idx="207">
                  <c:v>6.843</c:v>
                </c:pt>
                <c:pt idx="208">
                  <c:v>6.8760000000000003</c:v>
                </c:pt>
                <c:pt idx="209">
                  <c:v>6.9090999999999996</c:v>
                </c:pt>
                <c:pt idx="210">
                  <c:v>6.9420999999999999</c:v>
                </c:pt>
                <c:pt idx="211">
                  <c:v>6.9752000000000001</c:v>
                </c:pt>
                <c:pt idx="212">
                  <c:v>7.0083000000000002</c:v>
                </c:pt>
                <c:pt idx="213">
                  <c:v>7.0412999999999997</c:v>
                </c:pt>
                <c:pt idx="214">
                  <c:v>7.0743999999999998</c:v>
                </c:pt>
                <c:pt idx="215">
                  <c:v>7.1073999999999966</c:v>
                </c:pt>
                <c:pt idx="216">
                  <c:v>7.1404999999999994</c:v>
                </c:pt>
                <c:pt idx="217">
                  <c:v>7.1736000000000004</c:v>
                </c:pt>
                <c:pt idx="218">
                  <c:v>7.2065999999999999</c:v>
                </c:pt>
                <c:pt idx="219">
                  <c:v>7.2397</c:v>
                </c:pt>
                <c:pt idx="220">
                  <c:v>7.2727000000000004</c:v>
                </c:pt>
                <c:pt idx="221">
                  <c:v>7.3057999999999996</c:v>
                </c:pt>
                <c:pt idx="222">
                  <c:v>7.3388</c:v>
                </c:pt>
                <c:pt idx="223">
                  <c:v>7.3719000000000001</c:v>
                </c:pt>
                <c:pt idx="224">
                  <c:v>7.4050000000000002</c:v>
                </c:pt>
                <c:pt idx="225">
                  <c:v>7.4379999999999997</c:v>
                </c:pt>
                <c:pt idx="226">
                  <c:v>7.4710999999999999</c:v>
                </c:pt>
                <c:pt idx="227">
                  <c:v>7.5040999999999984</c:v>
                </c:pt>
                <c:pt idx="228">
                  <c:v>7.5372000000000003</c:v>
                </c:pt>
                <c:pt idx="229">
                  <c:v>7.5701999999999998</c:v>
                </c:pt>
                <c:pt idx="230">
                  <c:v>7.6032999999999999</c:v>
                </c:pt>
                <c:pt idx="231">
                  <c:v>7.6364000000000001</c:v>
                </c:pt>
                <c:pt idx="232">
                  <c:v>7.6693999999999987</c:v>
                </c:pt>
                <c:pt idx="233">
                  <c:v>7.7024999999999997</c:v>
                </c:pt>
                <c:pt idx="234">
                  <c:v>7.7355</c:v>
                </c:pt>
                <c:pt idx="235">
                  <c:v>7.7686000000000002</c:v>
                </c:pt>
                <c:pt idx="236">
                  <c:v>7.8017000000000003</c:v>
                </c:pt>
                <c:pt idx="237">
                  <c:v>7.8346999999999998</c:v>
                </c:pt>
                <c:pt idx="238">
                  <c:v>7.8677999999999946</c:v>
                </c:pt>
                <c:pt idx="239">
                  <c:v>7.9008000000000003</c:v>
                </c:pt>
                <c:pt idx="240">
                  <c:v>7.9339000000000004</c:v>
                </c:pt>
                <c:pt idx="241">
                  <c:v>7.9668999999999999</c:v>
                </c:pt>
                <c:pt idx="242">
                  <c:v>8</c:v>
                </c:pt>
                <c:pt idx="243">
                  <c:v>8.033100000000001</c:v>
                </c:pt>
                <c:pt idx="244">
                  <c:v>8.0661000000000005</c:v>
                </c:pt>
                <c:pt idx="245">
                  <c:v>8.0992000000000015</c:v>
                </c:pt>
                <c:pt idx="246">
                  <c:v>8.132200000000001</c:v>
                </c:pt>
                <c:pt idx="247">
                  <c:v>8.1653000000000002</c:v>
                </c:pt>
                <c:pt idx="248">
                  <c:v>8.1982999999999961</c:v>
                </c:pt>
                <c:pt idx="249">
                  <c:v>8.2313999999999972</c:v>
                </c:pt>
                <c:pt idx="250">
                  <c:v>8.2645</c:v>
                </c:pt>
                <c:pt idx="251">
                  <c:v>8.2975000000000012</c:v>
                </c:pt>
                <c:pt idx="252">
                  <c:v>8.3306000000000004</c:v>
                </c:pt>
                <c:pt idx="253">
                  <c:v>8.3636000000000053</c:v>
                </c:pt>
                <c:pt idx="254">
                  <c:v>8.3967000000000027</c:v>
                </c:pt>
                <c:pt idx="255">
                  <c:v>8.4298000000000002</c:v>
                </c:pt>
                <c:pt idx="256">
                  <c:v>8.4628000000000032</c:v>
                </c:pt>
                <c:pt idx="257">
                  <c:v>8.4959000000000007</c:v>
                </c:pt>
                <c:pt idx="258">
                  <c:v>8.5289000000000001</c:v>
                </c:pt>
                <c:pt idx="259">
                  <c:v>8.5619999999999994</c:v>
                </c:pt>
                <c:pt idx="260">
                  <c:v>8.5950000000000006</c:v>
                </c:pt>
                <c:pt idx="261">
                  <c:v>8.6280999999999999</c:v>
                </c:pt>
                <c:pt idx="262">
                  <c:v>8.6612000000000009</c:v>
                </c:pt>
                <c:pt idx="263">
                  <c:v>8.6942000000000004</c:v>
                </c:pt>
                <c:pt idx="264">
                  <c:v>8.7272999999999978</c:v>
                </c:pt>
                <c:pt idx="265">
                  <c:v>8.7603000000000009</c:v>
                </c:pt>
                <c:pt idx="266">
                  <c:v>8.7934000000000001</c:v>
                </c:pt>
                <c:pt idx="267">
                  <c:v>8.8263999999999996</c:v>
                </c:pt>
                <c:pt idx="268">
                  <c:v>8.8595000000000006</c:v>
                </c:pt>
                <c:pt idx="269">
                  <c:v>8.8926000000000052</c:v>
                </c:pt>
                <c:pt idx="270">
                  <c:v>8.9256000000000046</c:v>
                </c:pt>
                <c:pt idx="271">
                  <c:v>8.9587000000000003</c:v>
                </c:pt>
                <c:pt idx="272">
                  <c:v>8.9917000000000016</c:v>
                </c:pt>
                <c:pt idx="273">
                  <c:v>9.0248000000000008</c:v>
                </c:pt>
                <c:pt idx="274">
                  <c:v>9.0579000000000001</c:v>
                </c:pt>
                <c:pt idx="275">
                  <c:v>9.0909000000000013</c:v>
                </c:pt>
                <c:pt idx="276">
                  <c:v>9.1240000000000006</c:v>
                </c:pt>
                <c:pt idx="277">
                  <c:v>9.157</c:v>
                </c:pt>
                <c:pt idx="278">
                  <c:v>9.190100000000001</c:v>
                </c:pt>
                <c:pt idx="279">
                  <c:v>9.2231000000000005</c:v>
                </c:pt>
                <c:pt idx="280">
                  <c:v>9.2562000000000015</c:v>
                </c:pt>
                <c:pt idx="281">
                  <c:v>9.2893000000000008</c:v>
                </c:pt>
                <c:pt idx="282">
                  <c:v>9.3223000000000003</c:v>
                </c:pt>
                <c:pt idx="283">
                  <c:v>9.3553999999999995</c:v>
                </c:pt>
                <c:pt idx="284">
                  <c:v>9.3884000000000007</c:v>
                </c:pt>
                <c:pt idx="285">
                  <c:v>9.4215</c:v>
                </c:pt>
                <c:pt idx="286">
                  <c:v>9.4545000000000012</c:v>
                </c:pt>
                <c:pt idx="287">
                  <c:v>9.4876000000000005</c:v>
                </c:pt>
                <c:pt idx="288">
                  <c:v>9.5207000000000015</c:v>
                </c:pt>
                <c:pt idx="289">
                  <c:v>9.5537000000000027</c:v>
                </c:pt>
                <c:pt idx="290">
                  <c:v>9.5868000000000002</c:v>
                </c:pt>
                <c:pt idx="291">
                  <c:v>9.6198000000000015</c:v>
                </c:pt>
                <c:pt idx="292">
                  <c:v>9.6529000000000007</c:v>
                </c:pt>
                <c:pt idx="293">
                  <c:v>9.6860000000000035</c:v>
                </c:pt>
                <c:pt idx="294">
                  <c:v>9.7189999999999994</c:v>
                </c:pt>
                <c:pt idx="295">
                  <c:v>9.7521000000000004</c:v>
                </c:pt>
                <c:pt idx="296">
                  <c:v>9.7851000000000035</c:v>
                </c:pt>
                <c:pt idx="297">
                  <c:v>9.8182000000000009</c:v>
                </c:pt>
                <c:pt idx="298">
                  <c:v>9.8512000000000004</c:v>
                </c:pt>
                <c:pt idx="299">
                  <c:v>9.8843000000000014</c:v>
                </c:pt>
                <c:pt idx="300">
                  <c:v>9.9174000000000007</c:v>
                </c:pt>
                <c:pt idx="301">
                  <c:v>9.9504000000000001</c:v>
                </c:pt>
                <c:pt idx="302">
                  <c:v>9.9835000000000012</c:v>
                </c:pt>
                <c:pt idx="303">
                  <c:v>10.016500000000001</c:v>
                </c:pt>
                <c:pt idx="304">
                  <c:v>10.0496</c:v>
                </c:pt>
                <c:pt idx="305">
                  <c:v>10.082599999999999</c:v>
                </c:pt>
                <c:pt idx="306">
                  <c:v>10.1157</c:v>
                </c:pt>
                <c:pt idx="307">
                  <c:v>10.1488</c:v>
                </c:pt>
                <c:pt idx="308">
                  <c:v>10.181800000000001</c:v>
                </c:pt>
                <c:pt idx="309">
                  <c:v>10.2149</c:v>
                </c:pt>
                <c:pt idx="310">
                  <c:v>10.2479</c:v>
                </c:pt>
                <c:pt idx="311">
                  <c:v>10.281000000000001</c:v>
                </c:pt>
                <c:pt idx="312">
                  <c:v>10.314</c:v>
                </c:pt>
                <c:pt idx="313">
                  <c:v>10.347099999999999</c:v>
                </c:pt>
                <c:pt idx="314">
                  <c:v>10.3802</c:v>
                </c:pt>
                <c:pt idx="315">
                  <c:v>10.4132</c:v>
                </c:pt>
                <c:pt idx="316">
                  <c:v>10.446300000000001</c:v>
                </c:pt>
                <c:pt idx="317">
                  <c:v>10.4793</c:v>
                </c:pt>
                <c:pt idx="318">
                  <c:v>10.5124</c:v>
                </c:pt>
                <c:pt idx="319">
                  <c:v>10.545500000000001</c:v>
                </c:pt>
                <c:pt idx="320">
                  <c:v>10.5785</c:v>
                </c:pt>
                <c:pt idx="321">
                  <c:v>10.611599999999999</c:v>
                </c:pt>
                <c:pt idx="322">
                  <c:v>10.644600000000001</c:v>
                </c:pt>
                <c:pt idx="323">
                  <c:v>10.6777</c:v>
                </c:pt>
                <c:pt idx="324">
                  <c:v>10.710699999999999</c:v>
                </c:pt>
                <c:pt idx="325">
                  <c:v>10.7438</c:v>
                </c:pt>
                <c:pt idx="326">
                  <c:v>10.776899999999999</c:v>
                </c:pt>
                <c:pt idx="327">
                  <c:v>10.809900000000001</c:v>
                </c:pt>
                <c:pt idx="328">
                  <c:v>10.843</c:v>
                </c:pt>
                <c:pt idx="329">
                  <c:v>10.875999999999999</c:v>
                </c:pt>
                <c:pt idx="330">
                  <c:v>10.9091</c:v>
                </c:pt>
                <c:pt idx="331">
                  <c:v>10.9421</c:v>
                </c:pt>
                <c:pt idx="332">
                  <c:v>10.975199999999999</c:v>
                </c:pt>
                <c:pt idx="333">
                  <c:v>11.0083</c:v>
                </c:pt>
                <c:pt idx="334">
                  <c:v>11.0413</c:v>
                </c:pt>
                <c:pt idx="335">
                  <c:v>11.074400000000001</c:v>
                </c:pt>
                <c:pt idx="336">
                  <c:v>11.1074</c:v>
                </c:pt>
                <c:pt idx="337">
                  <c:v>11.140499999999999</c:v>
                </c:pt>
                <c:pt idx="338">
                  <c:v>11.1736</c:v>
                </c:pt>
                <c:pt idx="339">
                  <c:v>11.2066</c:v>
                </c:pt>
                <c:pt idx="340">
                  <c:v>11.239699999999999</c:v>
                </c:pt>
                <c:pt idx="341">
                  <c:v>11.2727</c:v>
                </c:pt>
                <c:pt idx="342">
                  <c:v>11.3058</c:v>
                </c:pt>
                <c:pt idx="343">
                  <c:v>11.338800000000001</c:v>
                </c:pt>
                <c:pt idx="344">
                  <c:v>11.3719</c:v>
                </c:pt>
                <c:pt idx="345">
                  <c:v>11.404999999999999</c:v>
                </c:pt>
                <c:pt idx="346">
                  <c:v>11.438000000000001</c:v>
                </c:pt>
                <c:pt idx="347">
                  <c:v>11.4711</c:v>
                </c:pt>
                <c:pt idx="348">
                  <c:v>11.504099999999999</c:v>
                </c:pt>
                <c:pt idx="349">
                  <c:v>11.5372</c:v>
                </c:pt>
                <c:pt idx="350">
                  <c:v>11.5702</c:v>
                </c:pt>
                <c:pt idx="351">
                  <c:v>11.603300000000001</c:v>
                </c:pt>
                <c:pt idx="352">
                  <c:v>11.6364</c:v>
                </c:pt>
                <c:pt idx="353">
                  <c:v>11.6694</c:v>
                </c:pt>
                <c:pt idx="354">
                  <c:v>11.702500000000001</c:v>
                </c:pt>
                <c:pt idx="355">
                  <c:v>11.7355</c:v>
                </c:pt>
                <c:pt idx="356">
                  <c:v>11.768599999999999</c:v>
                </c:pt>
                <c:pt idx="357">
                  <c:v>11.8017</c:v>
                </c:pt>
                <c:pt idx="358">
                  <c:v>11.8347</c:v>
                </c:pt>
                <c:pt idx="359">
                  <c:v>11.867800000000001</c:v>
                </c:pt>
                <c:pt idx="360">
                  <c:v>11.9008</c:v>
                </c:pt>
                <c:pt idx="361">
                  <c:v>11.9339</c:v>
                </c:pt>
                <c:pt idx="362">
                  <c:v>11.966900000000001</c:v>
                </c:pt>
                <c:pt idx="363">
                  <c:v>12</c:v>
                </c:pt>
                <c:pt idx="364">
                  <c:v>12.033099999999999</c:v>
                </c:pt>
                <c:pt idx="365">
                  <c:v>12.0661</c:v>
                </c:pt>
                <c:pt idx="366">
                  <c:v>12.0992</c:v>
                </c:pt>
                <c:pt idx="367">
                  <c:v>12.132199999999999</c:v>
                </c:pt>
                <c:pt idx="368">
                  <c:v>12.1653</c:v>
                </c:pt>
                <c:pt idx="369">
                  <c:v>12.1983</c:v>
                </c:pt>
                <c:pt idx="370">
                  <c:v>12.231400000000001</c:v>
                </c:pt>
                <c:pt idx="371">
                  <c:v>12.2645</c:v>
                </c:pt>
                <c:pt idx="372">
                  <c:v>12.297499999999999</c:v>
                </c:pt>
                <c:pt idx="373">
                  <c:v>12.3306</c:v>
                </c:pt>
                <c:pt idx="374">
                  <c:v>12.3636</c:v>
                </c:pt>
                <c:pt idx="375">
                  <c:v>12.396699999999999</c:v>
                </c:pt>
                <c:pt idx="376">
                  <c:v>12.4298</c:v>
                </c:pt>
                <c:pt idx="377">
                  <c:v>12.4628</c:v>
                </c:pt>
                <c:pt idx="378">
                  <c:v>12.495900000000001</c:v>
                </c:pt>
                <c:pt idx="379">
                  <c:v>12.5289</c:v>
                </c:pt>
                <c:pt idx="380">
                  <c:v>12.561999999999999</c:v>
                </c:pt>
                <c:pt idx="381">
                  <c:v>12.595000000000001</c:v>
                </c:pt>
                <c:pt idx="382">
                  <c:v>12.6281</c:v>
                </c:pt>
                <c:pt idx="383">
                  <c:v>12.661199999999999</c:v>
                </c:pt>
                <c:pt idx="384">
                  <c:v>12.6942</c:v>
                </c:pt>
                <c:pt idx="385">
                  <c:v>12.7273</c:v>
                </c:pt>
                <c:pt idx="386">
                  <c:v>12.760300000000001</c:v>
                </c:pt>
                <c:pt idx="387">
                  <c:v>12.7934</c:v>
                </c:pt>
                <c:pt idx="388">
                  <c:v>12.8264</c:v>
                </c:pt>
                <c:pt idx="389">
                  <c:v>12.859500000000001</c:v>
                </c:pt>
                <c:pt idx="390">
                  <c:v>12.8926</c:v>
                </c:pt>
                <c:pt idx="391">
                  <c:v>12.925599999999999</c:v>
                </c:pt>
                <c:pt idx="392">
                  <c:v>12.9587</c:v>
                </c:pt>
                <c:pt idx="393">
                  <c:v>12.9917</c:v>
                </c:pt>
                <c:pt idx="394">
                  <c:v>13.024800000000001</c:v>
                </c:pt>
                <c:pt idx="395">
                  <c:v>13.0579</c:v>
                </c:pt>
                <c:pt idx="396">
                  <c:v>13.0909</c:v>
                </c:pt>
                <c:pt idx="397">
                  <c:v>13.124000000000001</c:v>
                </c:pt>
                <c:pt idx="398">
                  <c:v>13.157</c:v>
                </c:pt>
                <c:pt idx="399">
                  <c:v>13.190099999999999</c:v>
                </c:pt>
                <c:pt idx="400">
                  <c:v>13.223100000000001</c:v>
                </c:pt>
                <c:pt idx="401">
                  <c:v>13.2562</c:v>
                </c:pt>
                <c:pt idx="402">
                  <c:v>13.289300000000001</c:v>
                </c:pt>
                <c:pt idx="403">
                  <c:v>13.3223</c:v>
                </c:pt>
                <c:pt idx="404">
                  <c:v>13.355399999999999</c:v>
                </c:pt>
                <c:pt idx="405">
                  <c:v>13.388400000000001</c:v>
                </c:pt>
                <c:pt idx="406">
                  <c:v>13.4215</c:v>
                </c:pt>
                <c:pt idx="407">
                  <c:v>13.454499999999999</c:v>
                </c:pt>
                <c:pt idx="408">
                  <c:v>13.4876</c:v>
                </c:pt>
                <c:pt idx="409">
                  <c:v>13.5207</c:v>
                </c:pt>
                <c:pt idx="410">
                  <c:v>13.553699999999999</c:v>
                </c:pt>
                <c:pt idx="411">
                  <c:v>13.5868</c:v>
                </c:pt>
                <c:pt idx="412">
                  <c:v>13.6198</c:v>
                </c:pt>
                <c:pt idx="413">
                  <c:v>13.652900000000001</c:v>
                </c:pt>
                <c:pt idx="414">
                  <c:v>13.686</c:v>
                </c:pt>
                <c:pt idx="415">
                  <c:v>13.718999999999999</c:v>
                </c:pt>
                <c:pt idx="416">
                  <c:v>13.7521</c:v>
                </c:pt>
                <c:pt idx="417">
                  <c:v>13.7851</c:v>
                </c:pt>
                <c:pt idx="418">
                  <c:v>13.818199999999999</c:v>
                </c:pt>
                <c:pt idx="419">
                  <c:v>13.8512</c:v>
                </c:pt>
                <c:pt idx="420">
                  <c:v>13.8843</c:v>
                </c:pt>
                <c:pt idx="421">
                  <c:v>13.917400000000001</c:v>
                </c:pt>
                <c:pt idx="422">
                  <c:v>13.9504</c:v>
                </c:pt>
                <c:pt idx="423">
                  <c:v>13.983499999999999</c:v>
                </c:pt>
                <c:pt idx="424">
                  <c:v>14.016500000000001</c:v>
                </c:pt>
                <c:pt idx="425">
                  <c:v>14.0496</c:v>
                </c:pt>
                <c:pt idx="426">
                  <c:v>14.082599999999999</c:v>
                </c:pt>
                <c:pt idx="427">
                  <c:v>14.1157</c:v>
                </c:pt>
                <c:pt idx="428">
                  <c:v>14.1488</c:v>
                </c:pt>
                <c:pt idx="429">
                  <c:v>14.181800000000001</c:v>
                </c:pt>
                <c:pt idx="430">
                  <c:v>14.2149</c:v>
                </c:pt>
                <c:pt idx="431">
                  <c:v>14.2479</c:v>
                </c:pt>
                <c:pt idx="432">
                  <c:v>14.281000000000001</c:v>
                </c:pt>
                <c:pt idx="433">
                  <c:v>14.314</c:v>
                </c:pt>
                <c:pt idx="434">
                  <c:v>14.347099999999999</c:v>
                </c:pt>
                <c:pt idx="435">
                  <c:v>14.3802</c:v>
                </c:pt>
                <c:pt idx="436">
                  <c:v>14.4132</c:v>
                </c:pt>
                <c:pt idx="437">
                  <c:v>14.446300000000001</c:v>
                </c:pt>
                <c:pt idx="438">
                  <c:v>14.4793</c:v>
                </c:pt>
                <c:pt idx="439">
                  <c:v>14.5124</c:v>
                </c:pt>
                <c:pt idx="440">
                  <c:v>14.545500000000001</c:v>
                </c:pt>
                <c:pt idx="441">
                  <c:v>14.5785</c:v>
                </c:pt>
                <c:pt idx="442">
                  <c:v>14.611599999999999</c:v>
                </c:pt>
                <c:pt idx="443">
                  <c:v>14.644600000000001</c:v>
                </c:pt>
                <c:pt idx="444">
                  <c:v>14.6777</c:v>
                </c:pt>
                <c:pt idx="445">
                  <c:v>14.710699999999999</c:v>
                </c:pt>
                <c:pt idx="446">
                  <c:v>14.7438</c:v>
                </c:pt>
                <c:pt idx="447">
                  <c:v>14.776899999999999</c:v>
                </c:pt>
                <c:pt idx="448">
                  <c:v>14.809900000000001</c:v>
                </c:pt>
                <c:pt idx="449">
                  <c:v>14.843</c:v>
                </c:pt>
                <c:pt idx="450">
                  <c:v>14.875999999999999</c:v>
                </c:pt>
                <c:pt idx="451">
                  <c:v>14.9091</c:v>
                </c:pt>
                <c:pt idx="452">
                  <c:v>14.9421</c:v>
                </c:pt>
                <c:pt idx="453">
                  <c:v>14.975199999999999</c:v>
                </c:pt>
                <c:pt idx="454">
                  <c:v>15.0083</c:v>
                </c:pt>
                <c:pt idx="455">
                  <c:v>15.0413</c:v>
                </c:pt>
                <c:pt idx="456">
                  <c:v>15.074400000000001</c:v>
                </c:pt>
                <c:pt idx="457">
                  <c:v>15.1074</c:v>
                </c:pt>
                <c:pt idx="458">
                  <c:v>15.140499999999999</c:v>
                </c:pt>
                <c:pt idx="459">
                  <c:v>15.1736</c:v>
                </c:pt>
                <c:pt idx="460">
                  <c:v>15.2066</c:v>
                </c:pt>
                <c:pt idx="461">
                  <c:v>15.239699999999999</c:v>
                </c:pt>
                <c:pt idx="462">
                  <c:v>15.2727</c:v>
                </c:pt>
                <c:pt idx="463">
                  <c:v>15.3058</c:v>
                </c:pt>
                <c:pt idx="464">
                  <c:v>15.338800000000001</c:v>
                </c:pt>
                <c:pt idx="465">
                  <c:v>15.3719</c:v>
                </c:pt>
                <c:pt idx="466">
                  <c:v>15.404999999999999</c:v>
                </c:pt>
                <c:pt idx="467">
                  <c:v>15.438000000000001</c:v>
                </c:pt>
                <c:pt idx="468">
                  <c:v>15.4711</c:v>
                </c:pt>
                <c:pt idx="469">
                  <c:v>15.504099999999999</c:v>
                </c:pt>
                <c:pt idx="470">
                  <c:v>15.5372</c:v>
                </c:pt>
                <c:pt idx="471">
                  <c:v>15.5702</c:v>
                </c:pt>
                <c:pt idx="472">
                  <c:v>15.603300000000001</c:v>
                </c:pt>
                <c:pt idx="473">
                  <c:v>15.6364</c:v>
                </c:pt>
                <c:pt idx="474">
                  <c:v>15.6694</c:v>
                </c:pt>
                <c:pt idx="475">
                  <c:v>15.702500000000001</c:v>
                </c:pt>
                <c:pt idx="476">
                  <c:v>15.7355</c:v>
                </c:pt>
                <c:pt idx="477">
                  <c:v>15.768599999999999</c:v>
                </c:pt>
                <c:pt idx="478">
                  <c:v>15.8017</c:v>
                </c:pt>
                <c:pt idx="479">
                  <c:v>15.8347</c:v>
                </c:pt>
                <c:pt idx="480">
                  <c:v>15.867800000000001</c:v>
                </c:pt>
                <c:pt idx="481">
                  <c:v>15.9008</c:v>
                </c:pt>
                <c:pt idx="482">
                  <c:v>15.9339</c:v>
                </c:pt>
                <c:pt idx="483">
                  <c:v>15.966900000000001</c:v>
                </c:pt>
                <c:pt idx="484">
                  <c:v>16</c:v>
                </c:pt>
                <c:pt idx="485">
                  <c:v>16.033100000000001</c:v>
                </c:pt>
                <c:pt idx="486">
                  <c:v>16.066099999999999</c:v>
                </c:pt>
                <c:pt idx="487">
                  <c:v>16.0992</c:v>
                </c:pt>
                <c:pt idx="488">
                  <c:v>16.132200000000001</c:v>
                </c:pt>
                <c:pt idx="489">
                  <c:v>16.165299999999981</c:v>
                </c:pt>
                <c:pt idx="490">
                  <c:v>16.1983</c:v>
                </c:pt>
                <c:pt idx="491">
                  <c:v>16.231400000000001</c:v>
                </c:pt>
                <c:pt idx="492">
                  <c:v>16.264500000000002</c:v>
                </c:pt>
                <c:pt idx="493">
                  <c:v>16.297499999999999</c:v>
                </c:pt>
                <c:pt idx="494">
                  <c:v>16.3306</c:v>
                </c:pt>
                <c:pt idx="495">
                  <c:v>16.363600000000002</c:v>
                </c:pt>
                <c:pt idx="496">
                  <c:v>16.396699999999999</c:v>
                </c:pt>
                <c:pt idx="497">
                  <c:v>16.4298</c:v>
                </c:pt>
                <c:pt idx="498">
                  <c:v>16.462800000000001</c:v>
                </c:pt>
                <c:pt idx="499">
                  <c:v>16.495899999999999</c:v>
                </c:pt>
                <c:pt idx="500">
                  <c:v>16.5289</c:v>
                </c:pt>
                <c:pt idx="501">
                  <c:v>16.562000000000001</c:v>
                </c:pt>
                <c:pt idx="502">
                  <c:v>16.594999999999999</c:v>
                </c:pt>
                <c:pt idx="503">
                  <c:v>16.6281</c:v>
                </c:pt>
                <c:pt idx="504">
                  <c:v>16.661200000000001</c:v>
                </c:pt>
                <c:pt idx="505">
                  <c:v>16.694199999999999</c:v>
                </c:pt>
                <c:pt idx="506">
                  <c:v>16.7273</c:v>
                </c:pt>
                <c:pt idx="507">
                  <c:v>16.760300000000001</c:v>
                </c:pt>
                <c:pt idx="508">
                  <c:v>16.793399999999981</c:v>
                </c:pt>
                <c:pt idx="509">
                  <c:v>16.8264</c:v>
                </c:pt>
                <c:pt idx="510">
                  <c:v>16.859500000000001</c:v>
                </c:pt>
                <c:pt idx="511">
                  <c:v>16.892600000000002</c:v>
                </c:pt>
                <c:pt idx="512">
                  <c:v>16.925599999999939</c:v>
                </c:pt>
                <c:pt idx="513">
                  <c:v>16.9587</c:v>
                </c:pt>
                <c:pt idx="514">
                  <c:v>16.991700000000002</c:v>
                </c:pt>
                <c:pt idx="515">
                  <c:v>17.024799999999999</c:v>
                </c:pt>
                <c:pt idx="516">
                  <c:v>17.0579</c:v>
                </c:pt>
                <c:pt idx="517">
                  <c:v>17.090900000000001</c:v>
                </c:pt>
                <c:pt idx="518">
                  <c:v>17.123999999999999</c:v>
                </c:pt>
                <c:pt idx="519">
                  <c:v>17.157</c:v>
                </c:pt>
                <c:pt idx="520">
                  <c:v>17.190100000000001</c:v>
                </c:pt>
                <c:pt idx="521">
                  <c:v>17.223099999999999</c:v>
                </c:pt>
                <c:pt idx="522">
                  <c:v>17.2562</c:v>
                </c:pt>
                <c:pt idx="523">
                  <c:v>17.289300000000001</c:v>
                </c:pt>
                <c:pt idx="524">
                  <c:v>17.322299999999981</c:v>
                </c:pt>
                <c:pt idx="525">
                  <c:v>17.355399999999999</c:v>
                </c:pt>
                <c:pt idx="526">
                  <c:v>17.388400000000001</c:v>
                </c:pt>
                <c:pt idx="527">
                  <c:v>17.421500000000002</c:v>
                </c:pt>
                <c:pt idx="528">
                  <c:v>17.454499999999999</c:v>
                </c:pt>
                <c:pt idx="529">
                  <c:v>17.4876</c:v>
                </c:pt>
                <c:pt idx="530">
                  <c:v>17.520700000000001</c:v>
                </c:pt>
                <c:pt idx="531">
                  <c:v>17.553699999999999</c:v>
                </c:pt>
                <c:pt idx="532">
                  <c:v>17.5868</c:v>
                </c:pt>
                <c:pt idx="533">
                  <c:v>17.619800000000001</c:v>
                </c:pt>
                <c:pt idx="534">
                  <c:v>17.652899999999999</c:v>
                </c:pt>
                <c:pt idx="535">
                  <c:v>17.686</c:v>
                </c:pt>
                <c:pt idx="536">
                  <c:v>17.719000000000001</c:v>
                </c:pt>
                <c:pt idx="537">
                  <c:v>17.752099999999999</c:v>
                </c:pt>
                <c:pt idx="538">
                  <c:v>17.7851</c:v>
                </c:pt>
                <c:pt idx="539">
                  <c:v>17.818200000000001</c:v>
                </c:pt>
                <c:pt idx="540">
                  <c:v>17.851199999999999</c:v>
                </c:pt>
                <c:pt idx="541">
                  <c:v>17.8843</c:v>
                </c:pt>
                <c:pt idx="542">
                  <c:v>17.917400000000001</c:v>
                </c:pt>
                <c:pt idx="543">
                  <c:v>17.950399999999981</c:v>
                </c:pt>
                <c:pt idx="544">
                  <c:v>17.983499999999939</c:v>
                </c:pt>
                <c:pt idx="545">
                  <c:v>18.016500000000001</c:v>
                </c:pt>
                <c:pt idx="546">
                  <c:v>18.049600000000002</c:v>
                </c:pt>
                <c:pt idx="547">
                  <c:v>18.082599999999939</c:v>
                </c:pt>
                <c:pt idx="548">
                  <c:v>18.1157</c:v>
                </c:pt>
                <c:pt idx="549">
                  <c:v>18.148800000000001</c:v>
                </c:pt>
                <c:pt idx="550">
                  <c:v>18.181799999999999</c:v>
                </c:pt>
                <c:pt idx="551">
                  <c:v>18.2149</c:v>
                </c:pt>
                <c:pt idx="552">
                  <c:v>18.247900000000001</c:v>
                </c:pt>
                <c:pt idx="553">
                  <c:v>18.280999999999999</c:v>
                </c:pt>
                <c:pt idx="554">
                  <c:v>18.314</c:v>
                </c:pt>
                <c:pt idx="555">
                  <c:v>18.347100000000001</c:v>
                </c:pt>
                <c:pt idx="556">
                  <c:v>18.380199999999981</c:v>
                </c:pt>
                <c:pt idx="557">
                  <c:v>18.4132</c:v>
                </c:pt>
                <c:pt idx="558">
                  <c:v>18.446300000000001</c:v>
                </c:pt>
                <c:pt idx="559">
                  <c:v>18.479299999999981</c:v>
                </c:pt>
                <c:pt idx="560">
                  <c:v>18.5124</c:v>
                </c:pt>
                <c:pt idx="561">
                  <c:v>18.545500000000001</c:v>
                </c:pt>
                <c:pt idx="562">
                  <c:v>18.57849999999998</c:v>
                </c:pt>
                <c:pt idx="563">
                  <c:v>18.611599999999999</c:v>
                </c:pt>
                <c:pt idx="564">
                  <c:v>18.644600000000001</c:v>
                </c:pt>
                <c:pt idx="565">
                  <c:v>18.677700000000002</c:v>
                </c:pt>
                <c:pt idx="566">
                  <c:v>18.710699999999999</c:v>
                </c:pt>
                <c:pt idx="567">
                  <c:v>18.7438</c:v>
                </c:pt>
                <c:pt idx="568">
                  <c:v>18.776900000000001</c:v>
                </c:pt>
                <c:pt idx="569">
                  <c:v>18.809899999999999</c:v>
                </c:pt>
                <c:pt idx="570">
                  <c:v>18.843</c:v>
                </c:pt>
                <c:pt idx="571">
                  <c:v>18.876000000000001</c:v>
                </c:pt>
                <c:pt idx="572">
                  <c:v>18.909099999999999</c:v>
                </c:pt>
                <c:pt idx="573">
                  <c:v>18.9421</c:v>
                </c:pt>
                <c:pt idx="574">
                  <c:v>18.975200000000001</c:v>
                </c:pt>
                <c:pt idx="575">
                  <c:v>19.008299999999981</c:v>
                </c:pt>
                <c:pt idx="576">
                  <c:v>19.0413</c:v>
                </c:pt>
                <c:pt idx="577">
                  <c:v>19.074400000000001</c:v>
                </c:pt>
                <c:pt idx="578">
                  <c:v>19.107399999999991</c:v>
                </c:pt>
                <c:pt idx="579">
                  <c:v>19.140499999999999</c:v>
                </c:pt>
                <c:pt idx="580">
                  <c:v>19.1736</c:v>
                </c:pt>
                <c:pt idx="581">
                  <c:v>19.206600000000002</c:v>
                </c:pt>
                <c:pt idx="582">
                  <c:v>19.239699999999999</c:v>
                </c:pt>
                <c:pt idx="583">
                  <c:v>19.2727</c:v>
                </c:pt>
                <c:pt idx="584">
                  <c:v>19.305800000000001</c:v>
                </c:pt>
                <c:pt idx="585">
                  <c:v>19.338799999999999</c:v>
                </c:pt>
                <c:pt idx="586">
                  <c:v>19.3719</c:v>
                </c:pt>
                <c:pt idx="587">
                  <c:v>19.405000000000001</c:v>
                </c:pt>
                <c:pt idx="588">
                  <c:v>19.437999999999999</c:v>
                </c:pt>
                <c:pt idx="589">
                  <c:v>19.4711</c:v>
                </c:pt>
                <c:pt idx="590">
                  <c:v>19.504100000000001</c:v>
                </c:pt>
                <c:pt idx="591">
                  <c:v>19.537199999999999</c:v>
                </c:pt>
                <c:pt idx="592">
                  <c:v>19.5702</c:v>
                </c:pt>
                <c:pt idx="593">
                  <c:v>19.603300000000001</c:v>
                </c:pt>
                <c:pt idx="594">
                  <c:v>19.636399999999991</c:v>
                </c:pt>
                <c:pt idx="595">
                  <c:v>19.6694</c:v>
                </c:pt>
                <c:pt idx="596">
                  <c:v>19.702500000000001</c:v>
                </c:pt>
                <c:pt idx="597">
                  <c:v>19.735499999999981</c:v>
                </c:pt>
                <c:pt idx="598">
                  <c:v>19.76859999999991</c:v>
                </c:pt>
                <c:pt idx="599">
                  <c:v>19.8017</c:v>
                </c:pt>
                <c:pt idx="600">
                  <c:v>19.834700000000009</c:v>
                </c:pt>
                <c:pt idx="601">
                  <c:v>19.867799999999999</c:v>
                </c:pt>
                <c:pt idx="602">
                  <c:v>19.9008</c:v>
                </c:pt>
                <c:pt idx="603">
                  <c:v>19.933900000000001</c:v>
                </c:pt>
                <c:pt idx="604">
                  <c:v>19.966899999999999</c:v>
                </c:pt>
                <c:pt idx="605">
                  <c:v>20</c:v>
                </c:pt>
                <c:pt idx="606">
                  <c:v>20.033100000000001</c:v>
                </c:pt>
                <c:pt idx="607">
                  <c:v>20.066099999999999</c:v>
                </c:pt>
                <c:pt idx="608">
                  <c:v>20.0992</c:v>
                </c:pt>
                <c:pt idx="609">
                  <c:v>20.132200000000001</c:v>
                </c:pt>
                <c:pt idx="610">
                  <c:v>20.165299999999981</c:v>
                </c:pt>
                <c:pt idx="611">
                  <c:v>20.1983</c:v>
                </c:pt>
                <c:pt idx="612">
                  <c:v>20.231400000000001</c:v>
                </c:pt>
                <c:pt idx="613">
                  <c:v>20.264500000000002</c:v>
                </c:pt>
                <c:pt idx="614">
                  <c:v>20.297499999999999</c:v>
                </c:pt>
                <c:pt idx="615">
                  <c:v>20.3306</c:v>
                </c:pt>
                <c:pt idx="616">
                  <c:v>20.363600000000002</c:v>
                </c:pt>
                <c:pt idx="617">
                  <c:v>20.396699999999999</c:v>
                </c:pt>
                <c:pt idx="618">
                  <c:v>20.4298</c:v>
                </c:pt>
                <c:pt idx="619">
                  <c:v>20.462800000000001</c:v>
                </c:pt>
                <c:pt idx="620">
                  <c:v>20.495899999999999</c:v>
                </c:pt>
                <c:pt idx="621">
                  <c:v>20.5289</c:v>
                </c:pt>
                <c:pt idx="622">
                  <c:v>20.562000000000001</c:v>
                </c:pt>
                <c:pt idx="623">
                  <c:v>20.594999999999999</c:v>
                </c:pt>
                <c:pt idx="624">
                  <c:v>20.6281</c:v>
                </c:pt>
                <c:pt idx="625">
                  <c:v>20.661200000000001</c:v>
                </c:pt>
                <c:pt idx="626">
                  <c:v>20.694199999999999</c:v>
                </c:pt>
                <c:pt idx="627">
                  <c:v>20.7273</c:v>
                </c:pt>
                <c:pt idx="628">
                  <c:v>20.760300000000001</c:v>
                </c:pt>
                <c:pt idx="629">
                  <c:v>20.793399999999981</c:v>
                </c:pt>
                <c:pt idx="630">
                  <c:v>20.8264</c:v>
                </c:pt>
                <c:pt idx="631">
                  <c:v>20.859500000000001</c:v>
                </c:pt>
                <c:pt idx="632">
                  <c:v>20.892600000000002</c:v>
                </c:pt>
                <c:pt idx="633">
                  <c:v>20.925599999999939</c:v>
                </c:pt>
                <c:pt idx="634">
                  <c:v>20.9587</c:v>
                </c:pt>
                <c:pt idx="635">
                  <c:v>20.991700000000002</c:v>
                </c:pt>
                <c:pt idx="636">
                  <c:v>21.024799999999999</c:v>
                </c:pt>
                <c:pt idx="637">
                  <c:v>21.0579</c:v>
                </c:pt>
                <c:pt idx="638">
                  <c:v>21.090900000000001</c:v>
                </c:pt>
                <c:pt idx="639">
                  <c:v>21.123999999999999</c:v>
                </c:pt>
                <c:pt idx="640">
                  <c:v>21.157</c:v>
                </c:pt>
                <c:pt idx="641">
                  <c:v>21.190100000000001</c:v>
                </c:pt>
                <c:pt idx="642">
                  <c:v>21.223099999999999</c:v>
                </c:pt>
                <c:pt idx="643">
                  <c:v>21.2562</c:v>
                </c:pt>
                <c:pt idx="644">
                  <c:v>21.289300000000001</c:v>
                </c:pt>
                <c:pt idx="645">
                  <c:v>21.322299999999981</c:v>
                </c:pt>
                <c:pt idx="646">
                  <c:v>21.355399999999999</c:v>
                </c:pt>
                <c:pt idx="647">
                  <c:v>21.388400000000001</c:v>
                </c:pt>
                <c:pt idx="648">
                  <c:v>21.421500000000002</c:v>
                </c:pt>
                <c:pt idx="649">
                  <c:v>21.454499999999999</c:v>
                </c:pt>
                <c:pt idx="650">
                  <c:v>21.4876</c:v>
                </c:pt>
                <c:pt idx="651">
                  <c:v>21.520700000000001</c:v>
                </c:pt>
                <c:pt idx="652">
                  <c:v>21.553699999999999</c:v>
                </c:pt>
                <c:pt idx="653">
                  <c:v>21.5868</c:v>
                </c:pt>
                <c:pt idx="654">
                  <c:v>21.619800000000001</c:v>
                </c:pt>
                <c:pt idx="655">
                  <c:v>21.652899999999999</c:v>
                </c:pt>
                <c:pt idx="656">
                  <c:v>21.686</c:v>
                </c:pt>
                <c:pt idx="657">
                  <c:v>21.719000000000001</c:v>
                </c:pt>
                <c:pt idx="658">
                  <c:v>21.752099999999999</c:v>
                </c:pt>
                <c:pt idx="659">
                  <c:v>21.7851</c:v>
                </c:pt>
                <c:pt idx="660">
                  <c:v>21.818200000000001</c:v>
                </c:pt>
                <c:pt idx="661">
                  <c:v>21.851199999999999</c:v>
                </c:pt>
                <c:pt idx="662">
                  <c:v>21.8843</c:v>
                </c:pt>
                <c:pt idx="663">
                  <c:v>21.917400000000001</c:v>
                </c:pt>
                <c:pt idx="664">
                  <c:v>21.950399999999981</c:v>
                </c:pt>
                <c:pt idx="665">
                  <c:v>21.983499999999939</c:v>
                </c:pt>
                <c:pt idx="666">
                  <c:v>22.016500000000001</c:v>
                </c:pt>
                <c:pt idx="667">
                  <c:v>22.049600000000002</c:v>
                </c:pt>
                <c:pt idx="668">
                  <c:v>22.082599999999939</c:v>
                </c:pt>
                <c:pt idx="669">
                  <c:v>22.1157</c:v>
                </c:pt>
                <c:pt idx="670">
                  <c:v>22.148800000000001</c:v>
                </c:pt>
                <c:pt idx="671">
                  <c:v>22.181799999999999</c:v>
                </c:pt>
                <c:pt idx="672">
                  <c:v>22.2149</c:v>
                </c:pt>
                <c:pt idx="673">
                  <c:v>22.247900000000001</c:v>
                </c:pt>
                <c:pt idx="674">
                  <c:v>22.280999999999999</c:v>
                </c:pt>
                <c:pt idx="675">
                  <c:v>22.314</c:v>
                </c:pt>
                <c:pt idx="676">
                  <c:v>22.347100000000001</c:v>
                </c:pt>
                <c:pt idx="677">
                  <c:v>22.380199999999981</c:v>
                </c:pt>
                <c:pt idx="678">
                  <c:v>22.4132</c:v>
                </c:pt>
                <c:pt idx="679">
                  <c:v>22.446300000000001</c:v>
                </c:pt>
                <c:pt idx="680">
                  <c:v>22.479299999999981</c:v>
                </c:pt>
                <c:pt idx="681">
                  <c:v>22.5124</c:v>
                </c:pt>
                <c:pt idx="682">
                  <c:v>22.545500000000001</c:v>
                </c:pt>
                <c:pt idx="683">
                  <c:v>22.57849999999998</c:v>
                </c:pt>
                <c:pt idx="684">
                  <c:v>22.611599999999999</c:v>
                </c:pt>
                <c:pt idx="685">
                  <c:v>22.644600000000001</c:v>
                </c:pt>
                <c:pt idx="686">
                  <c:v>22.677700000000002</c:v>
                </c:pt>
                <c:pt idx="687">
                  <c:v>22.710699999999999</c:v>
                </c:pt>
                <c:pt idx="688">
                  <c:v>22.7438</c:v>
                </c:pt>
                <c:pt idx="689">
                  <c:v>22.776900000000001</c:v>
                </c:pt>
                <c:pt idx="690">
                  <c:v>22.809899999999999</c:v>
                </c:pt>
                <c:pt idx="691">
                  <c:v>22.843</c:v>
                </c:pt>
                <c:pt idx="692">
                  <c:v>22.876000000000001</c:v>
                </c:pt>
                <c:pt idx="693">
                  <c:v>22.909099999999999</c:v>
                </c:pt>
                <c:pt idx="694">
                  <c:v>22.9421</c:v>
                </c:pt>
                <c:pt idx="695">
                  <c:v>22.975200000000001</c:v>
                </c:pt>
                <c:pt idx="696">
                  <c:v>23.008299999999981</c:v>
                </c:pt>
                <c:pt idx="697">
                  <c:v>23.0413</c:v>
                </c:pt>
                <c:pt idx="698">
                  <c:v>23.074400000000001</c:v>
                </c:pt>
                <c:pt idx="699">
                  <c:v>23.107399999999991</c:v>
                </c:pt>
                <c:pt idx="700">
                  <c:v>23.140499999999999</c:v>
                </c:pt>
                <c:pt idx="701">
                  <c:v>23.1736</c:v>
                </c:pt>
                <c:pt idx="702">
                  <c:v>23.206600000000002</c:v>
                </c:pt>
                <c:pt idx="703">
                  <c:v>23.239699999999999</c:v>
                </c:pt>
                <c:pt idx="704">
                  <c:v>23.2727</c:v>
                </c:pt>
                <c:pt idx="705">
                  <c:v>23.305800000000001</c:v>
                </c:pt>
                <c:pt idx="706">
                  <c:v>23.338799999999999</c:v>
                </c:pt>
                <c:pt idx="707">
                  <c:v>23.3719</c:v>
                </c:pt>
                <c:pt idx="708">
                  <c:v>23.405000000000001</c:v>
                </c:pt>
                <c:pt idx="709">
                  <c:v>23.437999999999999</c:v>
                </c:pt>
                <c:pt idx="710">
                  <c:v>23.4711</c:v>
                </c:pt>
                <c:pt idx="711">
                  <c:v>23.504100000000001</c:v>
                </c:pt>
                <c:pt idx="712">
                  <c:v>23.537199999999999</c:v>
                </c:pt>
                <c:pt idx="713">
                  <c:v>23.5702</c:v>
                </c:pt>
                <c:pt idx="714">
                  <c:v>23.603300000000001</c:v>
                </c:pt>
                <c:pt idx="715">
                  <c:v>23.636399999999991</c:v>
                </c:pt>
                <c:pt idx="716">
                  <c:v>23.6694</c:v>
                </c:pt>
                <c:pt idx="717">
                  <c:v>23.702500000000001</c:v>
                </c:pt>
                <c:pt idx="718">
                  <c:v>23.735499999999981</c:v>
                </c:pt>
                <c:pt idx="719">
                  <c:v>23.76859999999991</c:v>
                </c:pt>
                <c:pt idx="720">
                  <c:v>23.8017</c:v>
                </c:pt>
                <c:pt idx="721">
                  <c:v>23.834700000000009</c:v>
                </c:pt>
                <c:pt idx="722">
                  <c:v>23.867799999999999</c:v>
                </c:pt>
                <c:pt idx="723">
                  <c:v>23.9008</c:v>
                </c:pt>
                <c:pt idx="724">
                  <c:v>23.933900000000001</c:v>
                </c:pt>
                <c:pt idx="725">
                  <c:v>23.966899999999999</c:v>
                </c:pt>
                <c:pt idx="726">
                  <c:v>24</c:v>
                </c:pt>
                <c:pt idx="727">
                  <c:v>24.033100000000001</c:v>
                </c:pt>
                <c:pt idx="728">
                  <c:v>24.066099999999999</c:v>
                </c:pt>
                <c:pt idx="729">
                  <c:v>24.0992</c:v>
                </c:pt>
                <c:pt idx="730">
                  <c:v>24.132200000000001</c:v>
                </c:pt>
                <c:pt idx="731">
                  <c:v>24.165299999999981</c:v>
                </c:pt>
                <c:pt idx="732">
                  <c:v>24.1983</c:v>
                </c:pt>
                <c:pt idx="733">
                  <c:v>24.231400000000001</c:v>
                </c:pt>
                <c:pt idx="734">
                  <c:v>24.264500000000002</c:v>
                </c:pt>
                <c:pt idx="735">
                  <c:v>24.297499999999999</c:v>
                </c:pt>
                <c:pt idx="736">
                  <c:v>24.3306</c:v>
                </c:pt>
                <c:pt idx="737">
                  <c:v>24.363600000000002</c:v>
                </c:pt>
                <c:pt idx="738">
                  <c:v>24.396699999999999</c:v>
                </c:pt>
                <c:pt idx="739">
                  <c:v>24.4298</c:v>
                </c:pt>
                <c:pt idx="740">
                  <c:v>24.462800000000001</c:v>
                </c:pt>
                <c:pt idx="741">
                  <c:v>24.495899999999999</c:v>
                </c:pt>
                <c:pt idx="742">
                  <c:v>24.5289</c:v>
                </c:pt>
                <c:pt idx="743">
                  <c:v>24.562000000000001</c:v>
                </c:pt>
                <c:pt idx="744">
                  <c:v>24.594999999999999</c:v>
                </c:pt>
                <c:pt idx="745">
                  <c:v>24.6281</c:v>
                </c:pt>
                <c:pt idx="746">
                  <c:v>24.661200000000001</c:v>
                </c:pt>
                <c:pt idx="747">
                  <c:v>24.694199999999999</c:v>
                </c:pt>
                <c:pt idx="748">
                  <c:v>24.7273</c:v>
                </c:pt>
                <c:pt idx="749">
                  <c:v>24.760300000000001</c:v>
                </c:pt>
                <c:pt idx="750">
                  <c:v>24.793399999999981</c:v>
                </c:pt>
                <c:pt idx="751">
                  <c:v>24.8264</c:v>
                </c:pt>
                <c:pt idx="752">
                  <c:v>24.859500000000001</c:v>
                </c:pt>
                <c:pt idx="753">
                  <c:v>24.892600000000002</c:v>
                </c:pt>
                <c:pt idx="754">
                  <c:v>24.925599999999939</c:v>
                </c:pt>
                <c:pt idx="755">
                  <c:v>24.9587</c:v>
                </c:pt>
                <c:pt idx="756">
                  <c:v>24.991700000000002</c:v>
                </c:pt>
                <c:pt idx="757">
                  <c:v>25.024799999999999</c:v>
                </c:pt>
                <c:pt idx="758">
                  <c:v>25.0579</c:v>
                </c:pt>
                <c:pt idx="759">
                  <c:v>25.090900000000001</c:v>
                </c:pt>
                <c:pt idx="760">
                  <c:v>25.123999999999999</c:v>
                </c:pt>
                <c:pt idx="761">
                  <c:v>25.157</c:v>
                </c:pt>
                <c:pt idx="762">
                  <c:v>25.190100000000001</c:v>
                </c:pt>
                <c:pt idx="763">
                  <c:v>25.223099999999999</c:v>
                </c:pt>
                <c:pt idx="764">
                  <c:v>25.2562</c:v>
                </c:pt>
                <c:pt idx="765">
                  <c:v>25.289300000000001</c:v>
                </c:pt>
              </c:numCache>
            </c:numRef>
          </c:xVal>
          <c:yVal>
            <c:numRef>
              <c:f>'T_08.4_DTHSTRO_km_mITT_24M'!$D$4:$D$769</c:f>
              <c:numCache>
                <c:formatCode>General</c:formatCode>
                <c:ptCount val="766"/>
                <c:pt idx="0">
                  <c:v>3.7699999999999999E-3</c:v>
                </c:pt>
                <c:pt idx="1">
                  <c:v>1.0059999999999999E-2</c:v>
                </c:pt>
                <c:pt idx="2">
                  <c:v>1.383E-2</c:v>
                </c:pt>
                <c:pt idx="3">
                  <c:v>1.8859999999999998E-2</c:v>
                </c:pt>
                <c:pt idx="4">
                  <c:v>2.138E-2</c:v>
                </c:pt>
                <c:pt idx="5">
                  <c:v>2.3890000000000002E-2</c:v>
                </c:pt>
                <c:pt idx="6">
                  <c:v>2.8930000000000001E-2</c:v>
                </c:pt>
                <c:pt idx="7">
                  <c:v>2.8930000000000001E-2</c:v>
                </c:pt>
                <c:pt idx="8">
                  <c:v>3.0190000000000002E-2</c:v>
                </c:pt>
                <c:pt idx="9">
                  <c:v>3.1449999999999999E-2</c:v>
                </c:pt>
                <c:pt idx="10">
                  <c:v>3.2710000000000003E-2</c:v>
                </c:pt>
                <c:pt idx="11">
                  <c:v>3.2710000000000003E-2</c:v>
                </c:pt>
                <c:pt idx="12">
                  <c:v>3.2710000000000003E-2</c:v>
                </c:pt>
                <c:pt idx="13">
                  <c:v>3.2710000000000003E-2</c:v>
                </c:pt>
                <c:pt idx="14">
                  <c:v>3.5229999999999997E-2</c:v>
                </c:pt>
                <c:pt idx="15">
                  <c:v>3.5229999999999997E-2</c:v>
                </c:pt>
                <c:pt idx="16">
                  <c:v>3.5229999999999997E-2</c:v>
                </c:pt>
                <c:pt idx="17">
                  <c:v>3.5229999999999997E-2</c:v>
                </c:pt>
                <c:pt idx="18">
                  <c:v>3.5229999999999997E-2</c:v>
                </c:pt>
                <c:pt idx="19">
                  <c:v>3.5229999999999997E-2</c:v>
                </c:pt>
                <c:pt idx="20">
                  <c:v>3.5229999999999997E-2</c:v>
                </c:pt>
                <c:pt idx="21">
                  <c:v>3.5229999999999997E-2</c:v>
                </c:pt>
                <c:pt idx="22">
                  <c:v>3.5229999999999997E-2</c:v>
                </c:pt>
                <c:pt idx="23">
                  <c:v>3.5229999999999997E-2</c:v>
                </c:pt>
                <c:pt idx="24">
                  <c:v>3.5229999999999997E-2</c:v>
                </c:pt>
                <c:pt idx="25">
                  <c:v>3.5229999999999997E-2</c:v>
                </c:pt>
                <c:pt idx="26">
                  <c:v>3.6490000000000002E-2</c:v>
                </c:pt>
                <c:pt idx="27">
                  <c:v>3.6490000000000002E-2</c:v>
                </c:pt>
                <c:pt idx="28">
                  <c:v>3.7760000000000002E-2</c:v>
                </c:pt>
                <c:pt idx="29">
                  <c:v>3.7760000000000002E-2</c:v>
                </c:pt>
                <c:pt idx="30">
                  <c:v>3.7760000000000002E-2</c:v>
                </c:pt>
                <c:pt idx="31">
                  <c:v>3.7760000000000002E-2</c:v>
                </c:pt>
                <c:pt idx="32">
                  <c:v>3.7760000000000002E-2</c:v>
                </c:pt>
                <c:pt idx="33">
                  <c:v>3.7760000000000002E-2</c:v>
                </c:pt>
                <c:pt idx="34">
                  <c:v>3.7760000000000002E-2</c:v>
                </c:pt>
                <c:pt idx="35">
                  <c:v>3.7760000000000002E-2</c:v>
                </c:pt>
                <c:pt idx="36">
                  <c:v>3.7760000000000002E-2</c:v>
                </c:pt>
                <c:pt idx="37">
                  <c:v>3.7760000000000002E-2</c:v>
                </c:pt>
                <c:pt idx="38">
                  <c:v>3.7760000000000002E-2</c:v>
                </c:pt>
                <c:pt idx="39">
                  <c:v>3.7760000000000002E-2</c:v>
                </c:pt>
                <c:pt idx="40">
                  <c:v>3.9059999999999997E-2</c:v>
                </c:pt>
                <c:pt idx="41">
                  <c:v>3.9059999999999997E-2</c:v>
                </c:pt>
                <c:pt idx="42">
                  <c:v>3.9059999999999997E-2</c:v>
                </c:pt>
                <c:pt idx="43">
                  <c:v>3.9059999999999997E-2</c:v>
                </c:pt>
                <c:pt idx="44">
                  <c:v>3.9059999999999997E-2</c:v>
                </c:pt>
                <c:pt idx="45">
                  <c:v>3.9059999999999997E-2</c:v>
                </c:pt>
                <c:pt idx="46">
                  <c:v>4.0349999999999997E-2</c:v>
                </c:pt>
                <c:pt idx="47">
                  <c:v>4.0349999999999997E-2</c:v>
                </c:pt>
                <c:pt idx="48">
                  <c:v>4.0349999999999997E-2</c:v>
                </c:pt>
                <c:pt idx="49">
                  <c:v>4.2939999999999999E-2</c:v>
                </c:pt>
                <c:pt idx="50">
                  <c:v>4.4240000000000002E-2</c:v>
                </c:pt>
                <c:pt idx="51">
                  <c:v>4.4240000000000002E-2</c:v>
                </c:pt>
                <c:pt idx="52">
                  <c:v>4.4240000000000002E-2</c:v>
                </c:pt>
                <c:pt idx="53">
                  <c:v>4.4240000000000002E-2</c:v>
                </c:pt>
                <c:pt idx="54">
                  <c:v>4.4240000000000002E-2</c:v>
                </c:pt>
                <c:pt idx="55">
                  <c:v>4.4240000000000002E-2</c:v>
                </c:pt>
                <c:pt idx="56">
                  <c:v>4.4240000000000002E-2</c:v>
                </c:pt>
                <c:pt idx="57">
                  <c:v>4.4240000000000002E-2</c:v>
                </c:pt>
                <c:pt idx="58">
                  <c:v>4.4240000000000002E-2</c:v>
                </c:pt>
                <c:pt idx="59">
                  <c:v>4.4240000000000002E-2</c:v>
                </c:pt>
                <c:pt idx="60">
                  <c:v>4.4240000000000002E-2</c:v>
                </c:pt>
                <c:pt idx="61">
                  <c:v>4.4240000000000002E-2</c:v>
                </c:pt>
                <c:pt idx="62">
                  <c:v>4.4240000000000002E-2</c:v>
                </c:pt>
                <c:pt idx="63">
                  <c:v>4.6829999999999997E-2</c:v>
                </c:pt>
                <c:pt idx="64">
                  <c:v>4.8129999999999999E-2</c:v>
                </c:pt>
                <c:pt idx="65">
                  <c:v>4.8129999999999999E-2</c:v>
                </c:pt>
                <c:pt idx="66">
                  <c:v>4.8129999999999999E-2</c:v>
                </c:pt>
                <c:pt idx="67">
                  <c:v>4.9430000000000002E-2</c:v>
                </c:pt>
                <c:pt idx="68">
                  <c:v>4.9430000000000002E-2</c:v>
                </c:pt>
                <c:pt idx="69">
                  <c:v>4.9430000000000002E-2</c:v>
                </c:pt>
                <c:pt idx="70">
                  <c:v>4.9430000000000002E-2</c:v>
                </c:pt>
                <c:pt idx="71">
                  <c:v>4.9430000000000002E-2</c:v>
                </c:pt>
                <c:pt idx="72">
                  <c:v>4.9430000000000002E-2</c:v>
                </c:pt>
                <c:pt idx="73">
                  <c:v>5.0729999999999997E-2</c:v>
                </c:pt>
                <c:pt idx="74">
                  <c:v>5.0729999999999997E-2</c:v>
                </c:pt>
                <c:pt idx="75">
                  <c:v>5.0729999999999997E-2</c:v>
                </c:pt>
                <c:pt idx="76">
                  <c:v>5.0729999999999997E-2</c:v>
                </c:pt>
                <c:pt idx="77">
                  <c:v>5.0729999999999997E-2</c:v>
                </c:pt>
                <c:pt idx="78">
                  <c:v>5.0729999999999997E-2</c:v>
                </c:pt>
                <c:pt idx="79">
                  <c:v>5.0729999999999997E-2</c:v>
                </c:pt>
                <c:pt idx="80">
                  <c:v>5.0729999999999997E-2</c:v>
                </c:pt>
                <c:pt idx="81">
                  <c:v>5.0729999999999997E-2</c:v>
                </c:pt>
                <c:pt idx="82">
                  <c:v>5.0729999999999997E-2</c:v>
                </c:pt>
                <c:pt idx="83">
                  <c:v>5.0729999999999997E-2</c:v>
                </c:pt>
                <c:pt idx="84">
                  <c:v>5.203E-2</c:v>
                </c:pt>
                <c:pt idx="85">
                  <c:v>5.203E-2</c:v>
                </c:pt>
                <c:pt idx="86">
                  <c:v>5.203E-2</c:v>
                </c:pt>
                <c:pt idx="87">
                  <c:v>5.203E-2</c:v>
                </c:pt>
                <c:pt idx="88">
                  <c:v>5.203E-2</c:v>
                </c:pt>
                <c:pt idx="89">
                  <c:v>5.203E-2</c:v>
                </c:pt>
                <c:pt idx="90">
                  <c:v>5.3330000000000002E-2</c:v>
                </c:pt>
                <c:pt idx="91">
                  <c:v>5.3330000000000002E-2</c:v>
                </c:pt>
                <c:pt idx="92">
                  <c:v>5.3330000000000002E-2</c:v>
                </c:pt>
                <c:pt idx="93">
                  <c:v>5.3330000000000002E-2</c:v>
                </c:pt>
                <c:pt idx="94">
                  <c:v>5.3330000000000002E-2</c:v>
                </c:pt>
                <c:pt idx="95">
                  <c:v>5.3330000000000002E-2</c:v>
                </c:pt>
                <c:pt idx="96">
                  <c:v>5.3330000000000002E-2</c:v>
                </c:pt>
                <c:pt idx="97">
                  <c:v>5.3330000000000002E-2</c:v>
                </c:pt>
                <c:pt idx="98">
                  <c:v>5.3330000000000002E-2</c:v>
                </c:pt>
                <c:pt idx="99">
                  <c:v>5.3330000000000002E-2</c:v>
                </c:pt>
                <c:pt idx="100">
                  <c:v>5.3330000000000002E-2</c:v>
                </c:pt>
                <c:pt idx="101">
                  <c:v>5.3330000000000002E-2</c:v>
                </c:pt>
                <c:pt idx="102">
                  <c:v>5.3330000000000002E-2</c:v>
                </c:pt>
                <c:pt idx="103">
                  <c:v>5.3330000000000002E-2</c:v>
                </c:pt>
                <c:pt idx="104">
                  <c:v>5.3330000000000002E-2</c:v>
                </c:pt>
                <c:pt idx="105">
                  <c:v>5.3330000000000002E-2</c:v>
                </c:pt>
                <c:pt idx="106">
                  <c:v>5.3330000000000002E-2</c:v>
                </c:pt>
                <c:pt idx="107">
                  <c:v>5.3330000000000002E-2</c:v>
                </c:pt>
                <c:pt idx="108">
                  <c:v>5.3330000000000002E-2</c:v>
                </c:pt>
                <c:pt idx="109">
                  <c:v>5.4629999999999998E-2</c:v>
                </c:pt>
                <c:pt idx="110">
                  <c:v>5.4629999999999998E-2</c:v>
                </c:pt>
                <c:pt idx="111">
                  <c:v>5.4629999999999998E-2</c:v>
                </c:pt>
                <c:pt idx="112">
                  <c:v>5.4629999999999998E-2</c:v>
                </c:pt>
                <c:pt idx="113">
                  <c:v>5.4629999999999998E-2</c:v>
                </c:pt>
                <c:pt idx="114">
                  <c:v>5.5939999999999997E-2</c:v>
                </c:pt>
                <c:pt idx="115">
                  <c:v>5.5939999999999997E-2</c:v>
                </c:pt>
                <c:pt idx="116">
                  <c:v>5.5939999999999997E-2</c:v>
                </c:pt>
                <c:pt idx="117">
                  <c:v>5.5939999999999997E-2</c:v>
                </c:pt>
                <c:pt idx="118">
                  <c:v>5.5939999999999997E-2</c:v>
                </c:pt>
                <c:pt idx="119">
                  <c:v>5.5939999999999997E-2</c:v>
                </c:pt>
                <c:pt idx="120">
                  <c:v>5.7239999999999999E-2</c:v>
                </c:pt>
                <c:pt idx="121">
                  <c:v>5.7239999999999999E-2</c:v>
                </c:pt>
                <c:pt idx="122">
                  <c:v>5.8549999999999998E-2</c:v>
                </c:pt>
                <c:pt idx="123">
                  <c:v>5.8549999999999998E-2</c:v>
                </c:pt>
                <c:pt idx="124">
                  <c:v>5.8549999999999998E-2</c:v>
                </c:pt>
                <c:pt idx="125">
                  <c:v>5.8549999999999998E-2</c:v>
                </c:pt>
                <c:pt idx="126">
                  <c:v>5.8549999999999998E-2</c:v>
                </c:pt>
                <c:pt idx="127">
                  <c:v>5.8549999999999998E-2</c:v>
                </c:pt>
                <c:pt idx="128">
                  <c:v>5.8549999999999998E-2</c:v>
                </c:pt>
                <c:pt idx="129">
                  <c:v>5.8549999999999998E-2</c:v>
                </c:pt>
                <c:pt idx="130">
                  <c:v>5.8549999999999998E-2</c:v>
                </c:pt>
                <c:pt idx="131">
                  <c:v>5.8549999999999998E-2</c:v>
                </c:pt>
                <c:pt idx="132">
                  <c:v>5.8549999999999998E-2</c:v>
                </c:pt>
                <c:pt idx="133">
                  <c:v>5.8549999999999998E-2</c:v>
                </c:pt>
                <c:pt idx="134">
                  <c:v>5.8549999999999998E-2</c:v>
                </c:pt>
                <c:pt idx="135">
                  <c:v>5.8549999999999998E-2</c:v>
                </c:pt>
                <c:pt idx="136">
                  <c:v>5.8549999999999998E-2</c:v>
                </c:pt>
                <c:pt idx="137">
                  <c:v>5.8549999999999998E-2</c:v>
                </c:pt>
                <c:pt idx="138">
                  <c:v>5.8549999999999998E-2</c:v>
                </c:pt>
                <c:pt idx="139">
                  <c:v>5.8549999999999998E-2</c:v>
                </c:pt>
                <c:pt idx="140">
                  <c:v>5.8549999999999998E-2</c:v>
                </c:pt>
                <c:pt idx="141">
                  <c:v>5.985E-2</c:v>
                </c:pt>
                <c:pt idx="142">
                  <c:v>5.985E-2</c:v>
                </c:pt>
                <c:pt idx="143">
                  <c:v>5.985E-2</c:v>
                </c:pt>
                <c:pt idx="144">
                  <c:v>5.985E-2</c:v>
                </c:pt>
                <c:pt idx="145">
                  <c:v>5.985E-2</c:v>
                </c:pt>
                <c:pt idx="146">
                  <c:v>6.1159999999999999E-2</c:v>
                </c:pt>
                <c:pt idx="147">
                  <c:v>6.1159999999999999E-2</c:v>
                </c:pt>
                <c:pt idx="148">
                  <c:v>6.1159999999999999E-2</c:v>
                </c:pt>
                <c:pt idx="149">
                  <c:v>6.2469999999999998E-2</c:v>
                </c:pt>
                <c:pt idx="150">
                  <c:v>6.2469999999999998E-2</c:v>
                </c:pt>
                <c:pt idx="151">
                  <c:v>6.2469999999999998E-2</c:v>
                </c:pt>
                <c:pt idx="152">
                  <c:v>6.2469999999999998E-2</c:v>
                </c:pt>
                <c:pt idx="153">
                  <c:v>6.2469999999999998E-2</c:v>
                </c:pt>
                <c:pt idx="154">
                  <c:v>6.3799999999999996E-2</c:v>
                </c:pt>
                <c:pt idx="155">
                  <c:v>6.3799999999999996E-2</c:v>
                </c:pt>
                <c:pt idx="156">
                  <c:v>6.3799999999999996E-2</c:v>
                </c:pt>
                <c:pt idx="157">
                  <c:v>6.3799999999999996E-2</c:v>
                </c:pt>
                <c:pt idx="158">
                  <c:v>6.3799999999999996E-2</c:v>
                </c:pt>
                <c:pt idx="159">
                  <c:v>6.3799999999999996E-2</c:v>
                </c:pt>
                <c:pt idx="160">
                  <c:v>6.5129999999999993E-2</c:v>
                </c:pt>
                <c:pt idx="161">
                  <c:v>6.5129999999999993E-2</c:v>
                </c:pt>
                <c:pt idx="162">
                  <c:v>6.5129999999999993E-2</c:v>
                </c:pt>
                <c:pt idx="163">
                  <c:v>6.5129999999999993E-2</c:v>
                </c:pt>
                <c:pt idx="164">
                  <c:v>6.5129999999999993E-2</c:v>
                </c:pt>
                <c:pt idx="165">
                  <c:v>6.5129999999999993E-2</c:v>
                </c:pt>
                <c:pt idx="166">
                  <c:v>6.6479999999999997E-2</c:v>
                </c:pt>
                <c:pt idx="167">
                  <c:v>6.7830000000000001E-2</c:v>
                </c:pt>
                <c:pt idx="168">
                  <c:v>6.7830000000000001E-2</c:v>
                </c:pt>
                <c:pt idx="169">
                  <c:v>6.7830000000000001E-2</c:v>
                </c:pt>
                <c:pt idx="170">
                  <c:v>6.7830000000000001E-2</c:v>
                </c:pt>
                <c:pt idx="171">
                  <c:v>6.7830000000000001E-2</c:v>
                </c:pt>
                <c:pt idx="172">
                  <c:v>6.7830000000000001E-2</c:v>
                </c:pt>
                <c:pt idx="173">
                  <c:v>6.7830000000000001E-2</c:v>
                </c:pt>
                <c:pt idx="174">
                  <c:v>6.7830000000000001E-2</c:v>
                </c:pt>
                <c:pt idx="175">
                  <c:v>6.7830000000000001E-2</c:v>
                </c:pt>
                <c:pt idx="176">
                  <c:v>6.7830000000000001E-2</c:v>
                </c:pt>
                <c:pt idx="177">
                  <c:v>6.7830000000000001E-2</c:v>
                </c:pt>
                <c:pt idx="178">
                  <c:v>6.7830000000000001E-2</c:v>
                </c:pt>
                <c:pt idx="179">
                  <c:v>6.7830000000000001E-2</c:v>
                </c:pt>
                <c:pt idx="180">
                  <c:v>6.7830000000000001E-2</c:v>
                </c:pt>
                <c:pt idx="181">
                  <c:v>6.7830000000000001E-2</c:v>
                </c:pt>
                <c:pt idx="182">
                  <c:v>6.7830000000000001E-2</c:v>
                </c:pt>
                <c:pt idx="183">
                  <c:v>6.7830000000000001E-2</c:v>
                </c:pt>
                <c:pt idx="184">
                  <c:v>6.7830000000000001E-2</c:v>
                </c:pt>
                <c:pt idx="185">
                  <c:v>6.7830000000000001E-2</c:v>
                </c:pt>
                <c:pt idx="186">
                  <c:v>6.7830000000000001E-2</c:v>
                </c:pt>
                <c:pt idx="187">
                  <c:v>6.7830000000000001E-2</c:v>
                </c:pt>
                <c:pt idx="188">
                  <c:v>6.7830000000000001E-2</c:v>
                </c:pt>
                <c:pt idx="189">
                  <c:v>6.9239999999999996E-2</c:v>
                </c:pt>
                <c:pt idx="190">
                  <c:v>6.9239999999999996E-2</c:v>
                </c:pt>
                <c:pt idx="191">
                  <c:v>6.9239999999999996E-2</c:v>
                </c:pt>
                <c:pt idx="192">
                  <c:v>6.9239999999999996E-2</c:v>
                </c:pt>
                <c:pt idx="193">
                  <c:v>6.9239999999999996E-2</c:v>
                </c:pt>
                <c:pt idx="194">
                  <c:v>7.2109999999999994E-2</c:v>
                </c:pt>
                <c:pt idx="195">
                  <c:v>7.2109999999999994E-2</c:v>
                </c:pt>
                <c:pt idx="196">
                  <c:v>7.2109999999999994E-2</c:v>
                </c:pt>
                <c:pt idx="197">
                  <c:v>7.2109999999999994E-2</c:v>
                </c:pt>
                <c:pt idx="198">
                  <c:v>7.2109999999999994E-2</c:v>
                </c:pt>
                <c:pt idx="199">
                  <c:v>7.2109999999999994E-2</c:v>
                </c:pt>
                <c:pt idx="200">
                  <c:v>7.2109999999999994E-2</c:v>
                </c:pt>
                <c:pt idx="201">
                  <c:v>7.2109999999999994E-2</c:v>
                </c:pt>
                <c:pt idx="202">
                  <c:v>7.2109999999999994E-2</c:v>
                </c:pt>
                <c:pt idx="203">
                  <c:v>7.356E-2</c:v>
                </c:pt>
                <c:pt idx="204">
                  <c:v>7.356E-2</c:v>
                </c:pt>
                <c:pt idx="205">
                  <c:v>7.356E-2</c:v>
                </c:pt>
                <c:pt idx="206">
                  <c:v>7.356E-2</c:v>
                </c:pt>
                <c:pt idx="207">
                  <c:v>7.356E-2</c:v>
                </c:pt>
                <c:pt idx="208">
                  <c:v>7.356E-2</c:v>
                </c:pt>
                <c:pt idx="209">
                  <c:v>7.356E-2</c:v>
                </c:pt>
                <c:pt idx="210">
                  <c:v>7.356E-2</c:v>
                </c:pt>
                <c:pt idx="211">
                  <c:v>7.356E-2</c:v>
                </c:pt>
                <c:pt idx="212">
                  <c:v>7.356E-2</c:v>
                </c:pt>
                <c:pt idx="213">
                  <c:v>7.356E-2</c:v>
                </c:pt>
                <c:pt idx="214">
                  <c:v>7.356E-2</c:v>
                </c:pt>
                <c:pt idx="215">
                  <c:v>7.356E-2</c:v>
                </c:pt>
                <c:pt idx="216">
                  <c:v>7.356E-2</c:v>
                </c:pt>
                <c:pt idx="217">
                  <c:v>7.356E-2</c:v>
                </c:pt>
                <c:pt idx="218">
                  <c:v>7.356E-2</c:v>
                </c:pt>
                <c:pt idx="219">
                  <c:v>7.356E-2</c:v>
                </c:pt>
                <c:pt idx="220">
                  <c:v>7.356E-2</c:v>
                </c:pt>
                <c:pt idx="221">
                  <c:v>7.356E-2</c:v>
                </c:pt>
                <c:pt idx="222">
                  <c:v>7.356E-2</c:v>
                </c:pt>
                <c:pt idx="223">
                  <c:v>7.356E-2</c:v>
                </c:pt>
                <c:pt idx="224">
                  <c:v>7.356E-2</c:v>
                </c:pt>
                <c:pt idx="225">
                  <c:v>7.356E-2</c:v>
                </c:pt>
                <c:pt idx="226">
                  <c:v>7.356E-2</c:v>
                </c:pt>
                <c:pt idx="227">
                  <c:v>7.356E-2</c:v>
                </c:pt>
                <c:pt idx="228">
                  <c:v>7.356E-2</c:v>
                </c:pt>
                <c:pt idx="229">
                  <c:v>7.356E-2</c:v>
                </c:pt>
                <c:pt idx="230">
                  <c:v>7.356E-2</c:v>
                </c:pt>
                <c:pt idx="231">
                  <c:v>7.356E-2</c:v>
                </c:pt>
                <c:pt idx="232">
                  <c:v>7.356E-2</c:v>
                </c:pt>
                <c:pt idx="233">
                  <c:v>7.5039999999999996E-2</c:v>
                </c:pt>
                <c:pt idx="234">
                  <c:v>7.5039999999999996E-2</c:v>
                </c:pt>
                <c:pt idx="235">
                  <c:v>7.6530000000000001E-2</c:v>
                </c:pt>
                <c:pt idx="236">
                  <c:v>7.6530000000000001E-2</c:v>
                </c:pt>
                <c:pt idx="237">
                  <c:v>7.6530000000000001E-2</c:v>
                </c:pt>
                <c:pt idx="238">
                  <c:v>7.6530000000000001E-2</c:v>
                </c:pt>
                <c:pt idx="239">
                  <c:v>7.6530000000000001E-2</c:v>
                </c:pt>
                <c:pt idx="240">
                  <c:v>7.6530000000000001E-2</c:v>
                </c:pt>
                <c:pt idx="241">
                  <c:v>7.6530000000000001E-2</c:v>
                </c:pt>
                <c:pt idx="242">
                  <c:v>7.6530000000000001E-2</c:v>
                </c:pt>
                <c:pt idx="243">
                  <c:v>7.6530000000000001E-2</c:v>
                </c:pt>
                <c:pt idx="244">
                  <c:v>7.6530000000000001E-2</c:v>
                </c:pt>
                <c:pt idx="245">
                  <c:v>7.6530000000000001E-2</c:v>
                </c:pt>
                <c:pt idx="246">
                  <c:v>7.6530000000000001E-2</c:v>
                </c:pt>
                <c:pt idx="247">
                  <c:v>7.6530000000000001E-2</c:v>
                </c:pt>
                <c:pt idx="248">
                  <c:v>7.6530000000000001E-2</c:v>
                </c:pt>
                <c:pt idx="249">
                  <c:v>7.6530000000000001E-2</c:v>
                </c:pt>
                <c:pt idx="250">
                  <c:v>7.6530000000000001E-2</c:v>
                </c:pt>
                <c:pt idx="251">
                  <c:v>7.6530000000000001E-2</c:v>
                </c:pt>
                <c:pt idx="252">
                  <c:v>7.6530000000000001E-2</c:v>
                </c:pt>
                <c:pt idx="253">
                  <c:v>7.6530000000000001E-2</c:v>
                </c:pt>
                <c:pt idx="254">
                  <c:v>7.6530000000000001E-2</c:v>
                </c:pt>
                <c:pt idx="255">
                  <c:v>7.6530000000000001E-2</c:v>
                </c:pt>
                <c:pt idx="256">
                  <c:v>7.6530000000000001E-2</c:v>
                </c:pt>
                <c:pt idx="257">
                  <c:v>7.6530000000000001E-2</c:v>
                </c:pt>
                <c:pt idx="258">
                  <c:v>7.6530000000000001E-2</c:v>
                </c:pt>
                <c:pt idx="259">
                  <c:v>7.6530000000000001E-2</c:v>
                </c:pt>
                <c:pt idx="260">
                  <c:v>7.6530000000000001E-2</c:v>
                </c:pt>
                <c:pt idx="261">
                  <c:v>7.6530000000000001E-2</c:v>
                </c:pt>
                <c:pt idx="262">
                  <c:v>7.6530000000000001E-2</c:v>
                </c:pt>
                <c:pt idx="263">
                  <c:v>7.6530000000000001E-2</c:v>
                </c:pt>
                <c:pt idx="264">
                  <c:v>7.6530000000000001E-2</c:v>
                </c:pt>
                <c:pt idx="265">
                  <c:v>7.6530000000000001E-2</c:v>
                </c:pt>
                <c:pt idx="266">
                  <c:v>7.6530000000000001E-2</c:v>
                </c:pt>
                <c:pt idx="267">
                  <c:v>7.6530000000000001E-2</c:v>
                </c:pt>
                <c:pt idx="268">
                  <c:v>7.6530000000000001E-2</c:v>
                </c:pt>
                <c:pt idx="269">
                  <c:v>7.6530000000000001E-2</c:v>
                </c:pt>
                <c:pt idx="270">
                  <c:v>7.6530000000000001E-2</c:v>
                </c:pt>
                <c:pt idx="271">
                  <c:v>7.6530000000000001E-2</c:v>
                </c:pt>
                <c:pt idx="272">
                  <c:v>7.6530000000000001E-2</c:v>
                </c:pt>
                <c:pt idx="273">
                  <c:v>7.6530000000000001E-2</c:v>
                </c:pt>
                <c:pt idx="274">
                  <c:v>7.6530000000000001E-2</c:v>
                </c:pt>
                <c:pt idx="275">
                  <c:v>7.8030000000000002E-2</c:v>
                </c:pt>
                <c:pt idx="276">
                  <c:v>7.8030000000000002E-2</c:v>
                </c:pt>
                <c:pt idx="277">
                  <c:v>7.8030000000000002E-2</c:v>
                </c:pt>
                <c:pt idx="278">
                  <c:v>7.8030000000000002E-2</c:v>
                </c:pt>
                <c:pt idx="279">
                  <c:v>7.8030000000000002E-2</c:v>
                </c:pt>
                <c:pt idx="280">
                  <c:v>7.8030000000000002E-2</c:v>
                </c:pt>
                <c:pt idx="281">
                  <c:v>7.8030000000000002E-2</c:v>
                </c:pt>
                <c:pt idx="282">
                  <c:v>7.8030000000000002E-2</c:v>
                </c:pt>
                <c:pt idx="283">
                  <c:v>7.8030000000000002E-2</c:v>
                </c:pt>
                <c:pt idx="284">
                  <c:v>7.8030000000000002E-2</c:v>
                </c:pt>
                <c:pt idx="285">
                  <c:v>7.9519999999999993E-2</c:v>
                </c:pt>
                <c:pt idx="286">
                  <c:v>7.9519999999999993E-2</c:v>
                </c:pt>
                <c:pt idx="287">
                  <c:v>7.9519999999999993E-2</c:v>
                </c:pt>
                <c:pt idx="288">
                  <c:v>7.9519999999999993E-2</c:v>
                </c:pt>
                <c:pt idx="289">
                  <c:v>7.9519999999999993E-2</c:v>
                </c:pt>
                <c:pt idx="290">
                  <c:v>7.9519999999999993E-2</c:v>
                </c:pt>
                <c:pt idx="291">
                  <c:v>7.9519999999999993E-2</c:v>
                </c:pt>
                <c:pt idx="292">
                  <c:v>7.9519999999999993E-2</c:v>
                </c:pt>
                <c:pt idx="293">
                  <c:v>7.9519999999999993E-2</c:v>
                </c:pt>
                <c:pt idx="294">
                  <c:v>7.9519999999999993E-2</c:v>
                </c:pt>
                <c:pt idx="295">
                  <c:v>7.9519999999999993E-2</c:v>
                </c:pt>
                <c:pt idx="296">
                  <c:v>7.9519999999999993E-2</c:v>
                </c:pt>
                <c:pt idx="297">
                  <c:v>7.9519999999999993E-2</c:v>
                </c:pt>
                <c:pt idx="298">
                  <c:v>7.9519999999999993E-2</c:v>
                </c:pt>
                <c:pt idx="299">
                  <c:v>7.9519999999999993E-2</c:v>
                </c:pt>
                <c:pt idx="300">
                  <c:v>7.9519999999999993E-2</c:v>
                </c:pt>
                <c:pt idx="301">
                  <c:v>7.9519999999999993E-2</c:v>
                </c:pt>
                <c:pt idx="302">
                  <c:v>7.9519999999999993E-2</c:v>
                </c:pt>
                <c:pt idx="303">
                  <c:v>7.9519999999999993E-2</c:v>
                </c:pt>
                <c:pt idx="304">
                  <c:v>7.9519999999999993E-2</c:v>
                </c:pt>
                <c:pt idx="305">
                  <c:v>7.9519999999999993E-2</c:v>
                </c:pt>
                <c:pt idx="306">
                  <c:v>8.1019999999999995E-2</c:v>
                </c:pt>
                <c:pt idx="307">
                  <c:v>8.1019999999999995E-2</c:v>
                </c:pt>
                <c:pt idx="308">
                  <c:v>8.1019999999999995E-2</c:v>
                </c:pt>
                <c:pt idx="309">
                  <c:v>8.1019999999999995E-2</c:v>
                </c:pt>
                <c:pt idx="310">
                  <c:v>8.1019999999999995E-2</c:v>
                </c:pt>
                <c:pt idx="311">
                  <c:v>8.1019999999999995E-2</c:v>
                </c:pt>
                <c:pt idx="312">
                  <c:v>8.1019999999999995E-2</c:v>
                </c:pt>
                <c:pt idx="313">
                  <c:v>8.1019999999999995E-2</c:v>
                </c:pt>
                <c:pt idx="314">
                  <c:v>8.1019999999999995E-2</c:v>
                </c:pt>
                <c:pt idx="315">
                  <c:v>8.1019999999999995E-2</c:v>
                </c:pt>
                <c:pt idx="316">
                  <c:v>8.1019999999999995E-2</c:v>
                </c:pt>
                <c:pt idx="317">
                  <c:v>8.1019999999999995E-2</c:v>
                </c:pt>
                <c:pt idx="318">
                  <c:v>8.1019999999999995E-2</c:v>
                </c:pt>
                <c:pt idx="319">
                  <c:v>8.1019999999999995E-2</c:v>
                </c:pt>
                <c:pt idx="320">
                  <c:v>8.1019999999999995E-2</c:v>
                </c:pt>
                <c:pt idx="321">
                  <c:v>8.1019999999999995E-2</c:v>
                </c:pt>
                <c:pt idx="322">
                  <c:v>8.1019999999999995E-2</c:v>
                </c:pt>
                <c:pt idx="323">
                  <c:v>8.1019999999999995E-2</c:v>
                </c:pt>
                <c:pt idx="324">
                  <c:v>8.1019999999999995E-2</c:v>
                </c:pt>
                <c:pt idx="325">
                  <c:v>8.1019999999999995E-2</c:v>
                </c:pt>
                <c:pt idx="326">
                  <c:v>8.1019999999999995E-2</c:v>
                </c:pt>
                <c:pt idx="327">
                  <c:v>8.1019999999999995E-2</c:v>
                </c:pt>
                <c:pt idx="328">
                  <c:v>8.1019999999999995E-2</c:v>
                </c:pt>
                <c:pt idx="329">
                  <c:v>8.1019999999999995E-2</c:v>
                </c:pt>
                <c:pt idx="330">
                  <c:v>8.1019999999999995E-2</c:v>
                </c:pt>
                <c:pt idx="331">
                  <c:v>8.1019999999999995E-2</c:v>
                </c:pt>
                <c:pt idx="332">
                  <c:v>8.2530000000000006E-2</c:v>
                </c:pt>
                <c:pt idx="333">
                  <c:v>8.2530000000000006E-2</c:v>
                </c:pt>
                <c:pt idx="334">
                  <c:v>8.2530000000000006E-2</c:v>
                </c:pt>
                <c:pt idx="335">
                  <c:v>8.4029999999999994E-2</c:v>
                </c:pt>
                <c:pt idx="336">
                  <c:v>8.4029999999999994E-2</c:v>
                </c:pt>
                <c:pt idx="337">
                  <c:v>8.4029999999999994E-2</c:v>
                </c:pt>
                <c:pt idx="338">
                  <c:v>8.5559999999999997E-2</c:v>
                </c:pt>
                <c:pt idx="339">
                  <c:v>8.5559999999999997E-2</c:v>
                </c:pt>
                <c:pt idx="340">
                  <c:v>8.5559999999999997E-2</c:v>
                </c:pt>
                <c:pt idx="341">
                  <c:v>8.5559999999999997E-2</c:v>
                </c:pt>
                <c:pt idx="342">
                  <c:v>8.5559999999999997E-2</c:v>
                </c:pt>
                <c:pt idx="343">
                  <c:v>8.5559999999999997E-2</c:v>
                </c:pt>
                <c:pt idx="344">
                  <c:v>8.5559999999999997E-2</c:v>
                </c:pt>
                <c:pt idx="345">
                  <c:v>8.5559999999999997E-2</c:v>
                </c:pt>
                <c:pt idx="346">
                  <c:v>8.5559999999999997E-2</c:v>
                </c:pt>
                <c:pt idx="347">
                  <c:v>8.5559999999999997E-2</c:v>
                </c:pt>
                <c:pt idx="348">
                  <c:v>8.5559999999999997E-2</c:v>
                </c:pt>
                <c:pt idx="349">
                  <c:v>8.5559999999999997E-2</c:v>
                </c:pt>
                <c:pt idx="350">
                  <c:v>8.5559999999999997E-2</c:v>
                </c:pt>
                <c:pt idx="351">
                  <c:v>8.5559999999999997E-2</c:v>
                </c:pt>
                <c:pt idx="352">
                  <c:v>8.5559999999999997E-2</c:v>
                </c:pt>
                <c:pt idx="353">
                  <c:v>8.5559999999999997E-2</c:v>
                </c:pt>
                <c:pt idx="354">
                  <c:v>8.5559999999999997E-2</c:v>
                </c:pt>
                <c:pt idx="355">
                  <c:v>8.5559999999999997E-2</c:v>
                </c:pt>
                <c:pt idx="356">
                  <c:v>8.5559999999999997E-2</c:v>
                </c:pt>
                <c:pt idx="357">
                  <c:v>8.5559999999999997E-2</c:v>
                </c:pt>
                <c:pt idx="358">
                  <c:v>8.5559999999999997E-2</c:v>
                </c:pt>
                <c:pt idx="359">
                  <c:v>8.5559999999999997E-2</c:v>
                </c:pt>
                <c:pt idx="360">
                  <c:v>8.5559999999999997E-2</c:v>
                </c:pt>
                <c:pt idx="361">
                  <c:v>8.5559999999999997E-2</c:v>
                </c:pt>
                <c:pt idx="362">
                  <c:v>8.5559999999999997E-2</c:v>
                </c:pt>
                <c:pt idx="363">
                  <c:v>8.5559999999999997E-2</c:v>
                </c:pt>
                <c:pt idx="364">
                  <c:v>8.7190000000000004E-2</c:v>
                </c:pt>
                <c:pt idx="365">
                  <c:v>8.7190000000000004E-2</c:v>
                </c:pt>
                <c:pt idx="366">
                  <c:v>8.7190000000000004E-2</c:v>
                </c:pt>
                <c:pt idx="367">
                  <c:v>8.7190000000000004E-2</c:v>
                </c:pt>
                <c:pt idx="368">
                  <c:v>8.7190000000000004E-2</c:v>
                </c:pt>
                <c:pt idx="369">
                  <c:v>8.7190000000000004E-2</c:v>
                </c:pt>
                <c:pt idx="370">
                  <c:v>8.7190000000000004E-2</c:v>
                </c:pt>
                <c:pt idx="371">
                  <c:v>8.7190000000000004E-2</c:v>
                </c:pt>
                <c:pt idx="372">
                  <c:v>8.7190000000000004E-2</c:v>
                </c:pt>
                <c:pt idx="373">
                  <c:v>8.7190000000000004E-2</c:v>
                </c:pt>
                <c:pt idx="374">
                  <c:v>8.7190000000000004E-2</c:v>
                </c:pt>
                <c:pt idx="375">
                  <c:v>8.7190000000000004E-2</c:v>
                </c:pt>
                <c:pt idx="376">
                  <c:v>8.7190000000000004E-2</c:v>
                </c:pt>
                <c:pt idx="377">
                  <c:v>8.7190000000000004E-2</c:v>
                </c:pt>
                <c:pt idx="378">
                  <c:v>8.7190000000000004E-2</c:v>
                </c:pt>
                <c:pt idx="379">
                  <c:v>8.8910000000000003E-2</c:v>
                </c:pt>
                <c:pt idx="380">
                  <c:v>8.8910000000000003E-2</c:v>
                </c:pt>
                <c:pt idx="381">
                  <c:v>8.8910000000000003E-2</c:v>
                </c:pt>
                <c:pt idx="382">
                  <c:v>8.8910000000000003E-2</c:v>
                </c:pt>
                <c:pt idx="383">
                  <c:v>8.8910000000000003E-2</c:v>
                </c:pt>
                <c:pt idx="384">
                  <c:v>8.8910000000000003E-2</c:v>
                </c:pt>
                <c:pt idx="385">
                  <c:v>8.8910000000000003E-2</c:v>
                </c:pt>
                <c:pt idx="386">
                  <c:v>8.8910000000000003E-2</c:v>
                </c:pt>
                <c:pt idx="387">
                  <c:v>8.8910000000000003E-2</c:v>
                </c:pt>
                <c:pt idx="388">
                  <c:v>8.8910000000000003E-2</c:v>
                </c:pt>
                <c:pt idx="389">
                  <c:v>8.8910000000000003E-2</c:v>
                </c:pt>
                <c:pt idx="390">
                  <c:v>8.8910000000000003E-2</c:v>
                </c:pt>
                <c:pt idx="391">
                  <c:v>8.8910000000000003E-2</c:v>
                </c:pt>
                <c:pt idx="392">
                  <c:v>8.8910000000000003E-2</c:v>
                </c:pt>
                <c:pt idx="393">
                  <c:v>8.8910000000000003E-2</c:v>
                </c:pt>
                <c:pt idx="394">
                  <c:v>8.8910000000000003E-2</c:v>
                </c:pt>
                <c:pt idx="395">
                  <c:v>8.8910000000000003E-2</c:v>
                </c:pt>
                <c:pt idx="396">
                  <c:v>8.8910000000000003E-2</c:v>
                </c:pt>
                <c:pt idx="397">
                  <c:v>8.8910000000000003E-2</c:v>
                </c:pt>
                <c:pt idx="398">
                  <c:v>8.8910000000000003E-2</c:v>
                </c:pt>
                <c:pt idx="399">
                  <c:v>8.8910000000000003E-2</c:v>
                </c:pt>
                <c:pt idx="400">
                  <c:v>8.8910000000000003E-2</c:v>
                </c:pt>
                <c:pt idx="401">
                  <c:v>8.8910000000000003E-2</c:v>
                </c:pt>
                <c:pt idx="402">
                  <c:v>8.8910000000000003E-2</c:v>
                </c:pt>
                <c:pt idx="403">
                  <c:v>8.8910000000000003E-2</c:v>
                </c:pt>
                <c:pt idx="404">
                  <c:v>8.8910000000000003E-2</c:v>
                </c:pt>
                <c:pt idx="405">
                  <c:v>8.8910000000000003E-2</c:v>
                </c:pt>
                <c:pt idx="406">
                  <c:v>9.0700000000000003E-2</c:v>
                </c:pt>
                <c:pt idx="407">
                  <c:v>9.0700000000000003E-2</c:v>
                </c:pt>
                <c:pt idx="408">
                  <c:v>9.0700000000000003E-2</c:v>
                </c:pt>
                <c:pt idx="409">
                  <c:v>9.0700000000000003E-2</c:v>
                </c:pt>
                <c:pt idx="410">
                  <c:v>9.0700000000000003E-2</c:v>
                </c:pt>
                <c:pt idx="411">
                  <c:v>9.0700000000000003E-2</c:v>
                </c:pt>
                <c:pt idx="412">
                  <c:v>9.0700000000000003E-2</c:v>
                </c:pt>
                <c:pt idx="413">
                  <c:v>9.0700000000000003E-2</c:v>
                </c:pt>
                <c:pt idx="414">
                  <c:v>9.0700000000000003E-2</c:v>
                </c:pt>
                <c:pt idx="415">
                  <c:v>9.0700000000000003E-2</c:v>
                </c:pt>
                <c:pt idx="416">
                  <c:v>9.0700000000000003E-2</c:v>
                </c:pt>
                <c:pt idx="417">
                  <c:v>9.0700000000000003E-2</c:v>
                </c:pt>
                <c:pt idx="418">
                  <c:v>9.0700000000000003E-2</c:v>
                </c:pt>
                <c:pt idx="419">
                  <c:v>9.0700000000000003E-2</c:v>
                </c:pt>
                <c:pt idx="420">
                  <c:v>9.0700000000000003E-2</c:v>
                </c:pt>
                <c:pt idx="421">
                  <c:v>9.0700000000000003E-2</c:v>
                </c:pt>
                <c:pt idx="422">
                  <c:v>9.0700000000000003E-2</c:v>
                </c:pt>
                <c:pt idx="423">
                  <c:v>9.0700000000000003E-2</c:v>
                </c:pt>
                <c:pt idx="424">
                  <c:v>9.0700000000000003E-2</c:v>
                </c:pt>
                <c:pt idx="425">
                  <c:v>9.0700000000000003E-2</c:v>
                </c:pt>
                <c:pt idx="426">
                  <c:v>9.0700000000000003E-2</c:v>
                </c:pt>
                <c:pt idx="427">
                  <c:v>9.0700000000000003E-2</c:v>
                </c:pt>
                <c:pt idx="428">
                  <c:v>9.0700000000000003E-2</c:v>
                </c:pt>
                <c:pt idx="429">
                  <c:v>9.0700000000000003E-2</c:v>
                </c:pt>
                <c:pt idx="430">
                  <c:v>9.0700000000000003E-2</c:v>
                </c:pt>
                <c:pt idx="431">
                  <c:v>9.2530000000000001E-2</c:v>
                </c:pt>
                <c:pt idx="432">
                  <c:v>9.2530000000000001E-2</c:v>
                </c:pt>
                <c:pt idx="433">
                  <c:v>9.2530000000000001E-2</c:v>
                </c:pt>
                <c:pt idx="434">
                  <c:v>9.2530000000000001E-2</c:v>
                </c:pt>
                <c:pt idx="435">
                  <c:v>9.2530000000000001E-2</c:v>
                </c:pt>
                <c:pt idx="436">
                  <c:v>9.2530000000000001E-2</c:v>
                </c:pt>
                <c:pt idx="437">
                  <c:v>9.2530000000000001E-2</c:v>
                </c:pt>
                <c:pt idx="438">
                  <c:v>9.2530000000000001E-2</c:v>
                </c:pt>
                <c:pt idx="439">
                  <c:v>9.2530000000000001E-2</c:v>
                </c:pt>
                <c:pt idx="440">
                  <c:v>9.2530000000000001E-2</c:v>
                </c:pt>
                <c:pt idx="441">
                  <c:v>9.2530000000000001E-2</c:v>
                </c:pt>
                <c:pt idx="442">
                  <c:v>9.2530000000000001E-2</c:v>
                </c:pt>
                <c:pt idx="443">
                  <c:v>9.2530000000000001E-2</c:v>
                </c:pt>
                <c:pt idx="444">
                  <c:v>9.2530000000000001E-2</c:v>
                </c:pt>
                <c:pt idx="445">
                  <c:v>9.2530000000000001E-2</c:v>
                </c:pt>
                <c:pt idx="446">
                  <c:v>9.2530000000000001E-2</c:v>
                </c:pt>
                <c:pt idx="447">
                  <c:v>9.2530000000000001E-2</c:v>
                </c:pt>
                <c:pt idx="448">
                  <c:v>9.2530000000000001E-2</c:v>
                </c:pt>
                <c:pt idx="449">
                  <c:v>9.2530000000000001E-2</c:v>
                </c:pt>
                <c:pt idx="450">
                  <c:v>9.2530000000000001E-2</c:v>
                </c:pt>
                <c:pt idx="451">
                  <c:v>9.2530000000000001E-2</c:v>
                </c:pt>
                <c:pt idx="452">
                  <c:v>9.2530000000000001E-2</c:v>
                </c:pt>
                <c:pt idx="453">
                  <c:v>9.2530000000000001E-2</c:v>
                </c:pt>
                <c:pt idx="454">
                  <c:v>9.2530000000000001E-2</c:v>
                </c:pt>
                <c:pt idx="455">
                  <c:v>9.2530000000000001E-2</c:v>
                </c:pt>
                <c:pt idx="456">
                  <c:v>9.2530000000000001E-2</c:v>
                </c:pt>
                <c:pt idx="457">
                  <c:v>9.2530000000000001E-2</c:v>
                </c:pt>
                <c:pt idx="458">
                  <c:v>9.2530000000000001E-2</c:v>
                </c:pt>
                <c:pt idx="459">
                  <c:v>9.2530000000000001E-2</c:v>
                </c:pt>
                <c:pt idx="460">
                  <c:v>9.2530000000000001E-2</c:v>
                </c:pt>
                <c:pt idx="461">
                  <c:v>9.2530000000000001E-2</c:v>
                </c:pt>
                <c:pt idx="462">
                  <c:v>9.2530000000000001E-2</c:v>
                </c:pt>
                <c:pt idx="463">
                  <c:v>9.2530000000000001E-2</c:v>
                </c:pt>
                <c:pt idx="464">
                  <c:v>9.2530000000000001E-2</c:v>
                </c:pt>
                <c:pt idx="465">
                  <c:v>9.2530000000000001E-2</c:v>
                </c:pt>
                <c:pt idx="466">
                  <c:v>9.2530000000000001E-2</c:v>
                </c:pt>
                <c:pt idx="467">
                  <c:v>9.2530000000000001E-2</c:v>
                </c:pt>
                <c:pt idx="468">
                  <c:v>9.2530000000000001E-2</c:v>
                </c:pt>
                <c:pt idx="469">
                  <c:v>9.2530000000000001E-2</c:v>
                </c:pt>
                <c:pt idx="470">
                  <c:v>9.2530000000000001E-2</c:v>
                </c:pt>
                <c:pt idx="471">
                  <c:v>9.2530000000000001E-2</c:v>
                </c:pt>
                <c:pt idx="472">
                  <c:v>9.2530000000000001E-2</c:v>
                </c:pt>
                <c:pt idx="473">
                  <c:v>9.2530000000000001E-2</c:v>
                </c:pt>
                <c:pt idx="474">
                  <c:v>9.2530000000000001E-2</c:v>
                </c:pt>
                <c:pt idx="475">
                  <c:v>9.4380000000000006E-2</c:v>
                </c:pt>
                <c:pt idx="476">
                  <c:v>9.4380000000000006E-2</c:v>
                </c:pt>
                <c:pt idx="477">
                  <c:v>9.4380000000000006E-2</c:v>
                </c:pt>
                <c:pt idx="478">
                  <c:v>9.4380000000000006E-2</c:v>
                </c:pt>
                <c:pt idx="479">
                  <c:v>9.4380000000000006E-2</c:v>
                </c:pt>
                <c:pt idx="480">
                  <c:v>9.4380000000000006E-2</c:v>
                </c:pt>
                <c:pt idx="481">
                  <c:v>9.4380000000000006E-2</c:v>
                </c:pt>
                <c:pt idx="482">
                  <c:v>9.4380000000000006E-2</c:v>
                </c:pt>
                <c:pt idx="483">
                  <c:v>9.4380000000000006E-2</c:v>
                </c:pt>
                <c:pt idx="484">
                  <c:v>9.4380000000000006E-2</c:v>
                </c:pt>
                <c:pt idx="485">
                  <c:v>9.4380000000000006E-2</c:v>
                </c:pt>
                <c:pt idx="486">
                  <c:v>9.4380000000000006E-2</c:v>
                </c:pt>
                <c:pt idx="487">
                  <c:v>9.4380000000000006E-2</c:v>
                </c:pt>
                <c:pt idx="488">
                  <c:v>9.4380000000000006E-2</c:v>
                </c:pt>
                <c:pt idx="489">
                  <c:v>9.4380000000000006E-2</c:v>
                </c:pt>
                <c:pt idx="490">
                  <c:v>9.4380000000000006E-2</c:v>
                </c:pt>
                <c:pt idx="491">
                  <c:v>9.4380000000000006E-2</c:v>
                </c:pt>
                <c:pt idx="492">
                  <c:v>9.4380000000000006E-2</c:v>
                </c:pt>
                <c:pt idx="493">
                  <c:v>9.4380000000000006E-2</c:v>
                </c:pt>
                <c:pt idx="494">
                  <c:v>9.4380000000000006E-2</c:v>
                </c:pt>
                <c:pt idx="495">
                  <c:v>9.4380000000000006E-2</c:v>
                </c:pt>
                <c:pt idx="496">
                  <c:v>9.4380000000000006E-2</c:v>
                </c:pt>
                <c:pt idx="497">
                  <c:v>9.6360000000000001E-2</c:v>
                </c:pt>
                <c:pt idx="498">
                  <c:v>9.6360000000000001E-2</c:v>
                </c:pt>
                <c:pt idx="499">
                  <c:v>9.6360000000000001E-2</c:v>
                </c:pt>
                <c:pt idx="500">
                  <c:v>9.6360000000000001E-2</c:v>
                </c:pt>
                <c:pt idx="501">
                  <c:v>9.6360000000000001E-2</c:v>
                </c:pt>
                <c:pt idx="502">
                  <c:v>9.6360000000000001E-2</c:v>
                </c:pt>
                <c:pt idx="503">
                  <c:v>9.6360000000000001E-2</c:v>
                </c:pt>
                <c:pt idx="504">
                  <c:v>9.6360000000000001E-2</c:v>
                </c:pt>
                <c:pt idx="505">
                  <c:v>9.6360000000000001E-2</c:v>
                </c:pt>
                <c:pt idx="506">
                  <c:v>9.6360000000000001E-2</c:v>
                </c:pt>
                <c:pt idx="507">
                  <c:v>9.6360000000000001E-2</c:v>
                </c:pt>
                <c:pt idx="508">
                  <c:v>9.6360000000000001E-2</c:v>
                </c:pt>
                <c:pt idx="509">
                  <c:v>9.6360000000000001E-2</c:v>
                </c:pt>
                <c:pt idx="510">
                  <c:v>9.6360000000000001E-2</c:v>
                </c:pt>
                <c:pt idx="511">
                  <c:v>9.6360000000000001E-2</c:v>
                </c:pt>
                <c:pt idx="512">
                  <c:v>9.6360000000000001E-2</c:v>
                </c:pt>
                <c:pt idx="513">
                  <c:v>9.6360000000000001E-2</c:v>
                </c:pt>
                <c:pt idx="514">
                  <c:v>9.6360000000000001E-2</c:v>
                </c:pt>
                <c:pt idx="515">
                  <c:v>9.6360000000000001E-2</c:v>
                </c:pt>
                <c:pt idx="516">
                  <c:v>9.6360000000000001E-2</c:v>
                </c:pt>
                <c:pt idx="517">
                  <c:v>9.8430000000000004E-2</c:v>
                </c:pt>
                <c:pt idx="518">
                  <c:v>9.8430000000000004E-2</c:v>
                </c:pt>
                <c:pt idx="519">
                  <c:v>9.8430000000000004E-2</c:v>
                </c:pt>
                <c:pt idx="520">
                  <c:v>9.8430000000000004E-2</c:v>
                </c:pt>
                <c:pt idx="521">
                  <c:v>9.8430000000000004E-2</c:v>
                </c:pt>
                <c:pt idx="522">
                  <c:v>9.8430000000000004E-2</c:v>
                </c:pt>
                <c:pt idx="523">
                  <c:v>9.8430000000000004E-2</c:v>
                </c:pt>
                <c:pt idx="524">
                  <c:v>9.8430000000000004E-2</c:v>
                </c:pt>
                <c:pt idx="525">
                  <c:v>9.8430000000000004E-2</c:v>
                </c:pt>
                <c:pt idx="526">
                  <c:v>9.8430000000000004E-2</c:v>
                </c:pt>
                <c:pt idx="527">
                  <c:v>9.8430000000000004E-2</c:v>
                </c:pt>
                <c:pt idx="528">
                  <c:v>9.8430000000000004E-2</c:v>
                </c:pt>
                <c:pt idx="529">
                  <c:v>9.8430000000000004E-2</c:v>
                </c:pt>
                <c:pt idx="530">
                  <c:v>9.8430000000000004E-2</c:v>
                </c:pt>
                <c:pt idx="531">
                  <c:v>9.8430000000000004E-2</c:v>
                </c:pt>
                <c:pt idx="532">
                  <c:v>9.8430000000000004E-2</c:v>
                </c:pt>
                <c:pt idx="533">
                  <c:v>9.8430000000000004E-2</c:v>
                </c:pt>
                <c:pt idx="534">
                  <c:v>9.8430000000000004E-2</c:v>
                </c:pt>
                <c:pt idx="535">
                  <c:v>9.8430000000000004E-2</c:v>
                </c:pt>
                <c:pt idx="536">
                  <c:v>9.8430000000000004E-2</c:v>
                </c:pt>
                <c:pt idx="537">
                  <c:v>9.8430000000000004E-2</c:v>
                </c:pt>
                <c:pt idx="538">
                  <c:v>9.8430000000000004E-2</c:v>
                </c:pt>
                <c:pt idx="539">
                  <c:v>9.8430000000000004E-2</c:v>
                </c:pt>
                <c:pt idx="540">
                  <c:v>9.8430000000000004E-2</c:v>
                </c:pt>
                <c:pt idx="541">
                  <c:v>9.8430000000000004E-2</c:v>
                </c:pt>
                <c:pt idx="542">
                  <c:v>9.8430000000000004E-2</c:v>
                </c:pt>
                <c:pt idx="543">
                  <c:v>9.8430000000000004E-2</c:v>
                </c:pt>
                <c:pt idx="544">
                  <c:v>9.8430000000000004E-2</c:v>
                </c:pt>
                <c:pt idx="545">
                  <c:v>9.8430000000000004E-2</c:v>
                </c:pt>
                <c:pt idx="546">
                  <c:v>9.8430000000000004E-2</c:v>
                </c:pt>
                <c:pt idx="547">
                  <c:v>9.8430000000000004E-2</c:v>
                </c:pt>
                <c:pt idx="548">
                  <c:v>9.8430000000000004E-2</c:v>
                </c:pt>
                <c:pt idx="549">
                  <c:v>9.8430000000000004E-2</c:v>
                </c:pt>
                <c:pt idx="550">
                  <c:v>0.10068000000000001</c:v>
                </c:pt>
                <c:pt idx="551">
                  <c:v>0.10068000000000001</c:v>
                </c:pt>
                <c:pt idx="552">
                  <c:v>0.10068000000000001</c:v>
                </c:pt>
                <c:pt idx="553">
                  <c:v>0.10068000000000001</c:v>
                </c:pt>
                <c:pt idx="554">
                  <c:v>0.10068000000000001</c:v>
                </c:pt>
                <c:pt idx="555">
                  <c:v>0.10068000000000001</c:v>
                </c:pt>
                <c:pt idx="556">
                  <c:v>0.10068000000000001</c:v>
                </c:pt>
                <c:pt idx="557">
                  <c:v>0.10068000000000001</c:v>
                </c:pt>
                <c:pt idx="558">
                  <c:v>0.10068000000000001</c:v>
                </c:pt>
                <c:pt idx="559">
                  <c:v>0.10068000000000001</c:v>
                </c:pt>
                <c:pt idx="560">
                  <c:v>0.10068000000000001</c:v>
                </c:pt>
                <c:pt idx="561">
                  <c:v>0.10068000000000001</c:v>
                </c:pt>
                <c:pt idx="562">
                  <c:v>0.10068000000000001</c:v>
                </c:pt>
                <c:pt idx="563">
                  <c:v>0.10068000000000001</c:v>
                </c:pt>
                <c:pt idx="564">
                  <c:v>0.10068000000000001</c:v>
                </c:pt>
                <c:pt idx="565">
                  <c:v>0.10068000000000001</c:v>
                </c:pt>
                <c:pt idx="566">
                  <c:v>0.10068000000000001</c:v>
                </c:pt>
                <c:pt idx="567">
                  <c:v>0.10068000000000001</c:v>
                </c:pt>
                <c:pt idx="568">
                  <c:v>0.10068000000000001</c:v>
                </c:pt>
                <c:pt idx="569">
                  <c:v>0.10068000000000001</c:v>
                </c:pt>
                <c:pt idx="570">
                  <c:v>0.10068000000000001</c:v>
                </c:pt>
                <c:pt idx="571">
                  <c:v>0.10068000000000001</c:v>
                </c:pt>
                <c:pt idx="572">
                  <c:v>0.10068000000000001</c:v>
                </c:pt>
                <c:pt idx="573">
                  <c:v>0.10068000000000001</c:v>
                </c:pt>
                <c:pt idx="574">
                  <c:v>0.10068000000000001</c:v>
                </c:pt>
                <c:pt idx="575">
                  <c:v>0.10068000000000001</c:v>
                </c:pt>
                <c:pt idx="576">
                  <c:v>0.10068000000000001</c:v>
                </c:pt>
                <c:pt idx="577">
                  <c:v>0.10068000000000001</c:v>
                </c:pt>
                <c:pt idx="578">
                  <c:v>0.10068000000000001</c:v>
                </c:pt>
                <c:pt idx="579">
                  <c:v>0.10068000000000001</c:v>
                </c:pt>
                <c:pt idx="580">
                  <c:v>0.10068000000000001</c:v>
                </c:pt>
                <c:pt idx="581">
                  <c:v>0.10068000000000001</c:v>
                </c:pt>
                <c:pt idx="582">
                  <c:v>0.10068000000000001</c:v>
                </c:pt>
                <c:pt idx="583">
                  <c:v>0.10068000000000001</c:v>
                </c:pt>
                <c:pt idx="584">
                  <c:v>0.10306999999999999</c:v>
                </c:pt>
                <c:pt idx="585">
                  <c:v>0.10306999999999999</c:v>
                </c:pt>
                <c:pt idx="586">
                  <c:v>0.10306999999999999</c:v>
                </c:pt>
                <c:pt idx="587">
                  <c:v>0.10306999999999999</c:v>
                </c:pt>
                <c:pt idx="588">
                  <c:v>0.10306999999999999</c:v>
                </c:pt>
                <c:pt idx="589">
                  <c:v>0.10306999999999999</c:v>
                </c:pt>
                <c:pt idx="590">
                  <c:v>0.10306999999999999</c:v>
                </c:pt>
                <c:pt idx="591">
                  <c:v>0.10306999999999999</c:v>
                </c:pt>
                <c:pt idx="592">
                  <c:v>0.10306999999999999</c:v>
                </c:pt>
                <c:pt idx="593">
                  <c:v>0.10306999999999999</c:v>
                </c:pt>
                <c:pt idx="594">
                  <c:v>0.10306999999999999</c:v>
                </c:pt>
                <c:pt idx="595">
                  <c:v>0.10306999999999999</c:v>
                </c:pt>
                <c:pt idx="596">
                  <c:v>0.10306999999999999</c:v>
                </c:pt>
                <c:pt idx="597">
                  <c:v>0.10306999999999999</c:v>
                </c:pt>
                <c:pt idx="598">
                  <c:v>0.10306999999999999</c:v>
                </c:pt>
                <c:pt idx="599">
                  <c:v>0.10306999999999999</c:v>
                </c:pt>
                <c:pt idx="600">
                  <c:v>0.10306999999999999</c:v>
                </c:pt>
                <c:pt idx="601">
                  <c:v>0.10306999999999999</c:v>
                </c:pt>
                <c:pt idx="602">
                  <c:v>0.10306999999999999</c:v>
                </c:pt>
                <c:pt idx="603">
                  <c:v>0.10306999999999999</c:v>
                </c:pt>
                <c:pt idx="604">
                  <c:v>0.10306999999999999</c:v>
                </c:pt>
                <c:pt idx="605">
                  <c:v>0.10306999999999999</c:v>
                </c:pt>
                <c:pt idx="606">
                  <c:v>0.10306999999999999</c:v>
                </c:pt>
                <c:pt idx="607">
                  <c:v>0.10306999999999999</c:v>
                </c:pt>
                <c:pt idx="608">
                  <c:v>0.10306999999999999</c:v>
                </c:pt>
                <c:pt idx="609">
                  <c:v>0.10306999999999999</c:v>
                </c:pt>
                <c:pt idx="610">
                  <c:v>0.10306999999999999</c:v>
                </c:pt>
                <c:pt idx="611">
                  <c:v>0.10306999999999999</c:v>
                </c:pt>
                <c:pt idx="612">
                  <c:v>0.10306999999999999</c:v>
                </c:pt>
                <c:pt idx="613">
                  <c:v>0.10306999999999999</c:v>
                </c:pt>
                <c:pt idx="614">
                  <c:v>0.10306999999999999</c:v>
                </c:pt>
                <c:pt idx="615">
                  <c:v>0.10559</c:v>
                </c:pt>
                <c:pt idx="616">
                  <c:v>0.10559</c:v>
                </c:pt>
                <c:pt idx="617">
                  <c:v>0.10559</c:v>
                </c:pt>
                <c:pt idx="618">
                  <c:v>0.10559</c:v>
                </c:pt>
                <c:pt idx="619">
                  <c:v>0.10559</c:v>
                </c:pt>
                <c:pt idx="620">
                  <c:v>0.10559</c:v>
                </c:pt>
                <c:pt idx="621">
                  <c:v>0.10559</c:v>
                </c:pt>
                <c:pt idx="622">
                  <c:v>0.10559</c:v>
                </c:pt>
                <c:pt idx="623">
                  <c:v>0.10559</c:v>
                </c:pt>
                <c:pt idx="624">
                  <c:v>0.10559</c:v>
                </c:pt>
                <c:pt idx="625">
                  <c:v>0.10559</c:v>
                </c:pt>
                <c:pt idx="626">
                  <c:v>0.10559</c:v>
                </c:pt>
                <c:pt idx="627">
                  <c:v>0.10559</c:v>
                </c:pt>
                <c:pt idx="628">
                  <c:v>0.10559</c:v>
                </c:pt>
                <c:pt idx="629">
                  <c:v>0.10814</c:v>
                </c:pt>
                <c:pt idx="630">
                  <c:v>0.10814</c:v>
                </c:pt>
                <c:pt idx="631">
                  <c:v>0.10814</c:v>
                </c:pt>
                <c:pt idx="632">
                  <c:v>0.10814</c:v>
                </c:pt>
                <c:pt idx="633">
                  <c:v>0.10814</c:v>
                </c:pt>
                <c:pt idx="634">
                  <c:v>0.11070000000000001</c:v>
                </c:pt>
                <c:pt idx="635">
                  <c:v>0.11070000000000001</c:v>
                </c:pt>
                <c:pt idx="636">
                  <c:v>0.11327</c:v>
                </c:pt>
                <c:pt idx="637">
                  <c:v>0.11583</c:v>
                </c:pt>
                <c:pt idx="638">
                  <c:v>0.11583</c:v>
                </c:pt>
                <c:pt idx="639">
                  <c:v>0.11583</c:v>
                </c:pt>
                <c:pt idx="640">
                  <c:v>0.11839</c:v>
                </c:pt>
                <c:pt idx="641">
                  <c:v>0.11839</c:v>
                </c:pt>
                <c:pt idx="642">
                  <c:v>0.11839</c:v>
                </c:pt>
                <c:pt idx="643">
                  <c:v>0.12096</c:v>
                </c:pt>
                <c:pt idx="644">
                  <c:v>0.12096</c:v>
                </c:pt>
                <c:pt idx="645">
                  <c:v>0.12096</c:v>
                </c:pt>
                <c:pt idx="646">
                  <c:v>0.12096</c:v>
                </c:pt>
                <c:pt idx="647">
                  <c:v>0.12096</c:v>
                </c:pt>
                <c:pt idx="648">
                  <c:v>0.12096</c:v>
                </c:pt>
                <c:pt idx="649">
                  <c:v>0.12096</c:v>
                </c:pt>
                <c:pt idx="650">
                  <c:v>0.12096</c:v>
                </c:pt>
                <c:pt idx="651">
                  <c:v>0.12096</c:v>
                </c:pt>
                <c:pt idx="652">
                  <c:v>0.12096</c:v>
                </c:pt>
                <c:pt idx="653">
                  <c:v>0.12096</c:v>
                </c:pt>
                <c:pt idx="654">
                  <c:v>0.12096</c:v>
                </c:pt>
                <c:pt idx="655">
                  <c:v>0.12096</c:v>
                </c:pt>
                <c:pt idx="656">
                  <c:v>0.12096</c:v>
                </c:pt>
                <c:pt idx="657">
                  <c:v>0.12096</c:v>
                </c:pt>
                <c:pt idx="658">
                  <c:v>0.12096</c:v>
                </c:pt>
                <c:pt idx="659">
                  <c:v>0.12096</c:v>
                </c:pt>
                <c:pt idx="660">
                  <c:v>0.12354</c:v>
                </c:pt>
                <c:pt idx="661">
                  <c:v>0.12354</c:v>
                </c:pt>
                <c:pt idx="662">
                  <c:v>0.12354</c:v>
                </c:pt>
                <c:pt idx="663">
                  <c:v>0.12354</c:v>
                </c:pt>
                <c:pt idx="664">
                  <c:v>0.12354</c:v>
                </c:pt>
                <c:pt idx="665">
                  <c:v>0.12354</c:v>
                </c:pt>
                <c:pt idx="666">
                  <c:v>0.12354</c:v>
                </c:pt>
                <c:pt idx="667">
                  <c:v>0.12615999999999999</c:v>
                </c:pt>
                <c:pt idx="668">
                  <c:v>0.12615999999999999</c:v>
                </c:pt>
                <c:pt idx="669">
                  <c:v>0.12615999999999999</c:v>
                </c:pt>
                <c:pt idx="670">
                  <c:v>0.12615999999999999</c:v>
                </c:pt>
                <c:pt idx="671">
                  <c:v>0.12615999999999999</c:v>
                </c:pt>
                <c:pt idx="672">
                  <c:v>0.12615999999999999</c:v>
                </c:pt>
                <c:pt idx="673">
                  <c:v>0.12615999999999999</c:v>
                </c:pt>
                <c:pt idx="674">
                  <c:v>0.12615999999999999</c:v>
                </c:pt>
                <c:pt idx="675">
                  <c:v>0.12615999999999999</c:v>
                </c:pt>
                <c:pt idx="676">
                  <c:v>0.12615999999999999</c:v>
                </c:pt>
                <c:pt idx="677">
                  <c:v>0.12615999999999999</c:v>
                </c:pt>
                <c:pt idx="678">
                  <c:v>0.12615999999999999</c:v>
                </c:pt>
                <c:pt idx="679">
                  <c:v>0.12615999999999999</c:v>
                </c:pt>
                <c:pt idx="680">
                  <c:v>0.12615999999999999</c:v>
                </c:pt>
                <c:pt idx="681">
                  <c:v>0.12615999999999999</c:v>
                </c:pt>
                <c:pt idx="682">
                  <c:v>0.12898999999999999</c:v>
                </c:pt>
                <c:pt idx="683">
                  <c:v>0.12898999999999999</c:v>
                </c:pt>
                <c:pt idx="684">
                  <c:v>0.12898999999999999</c:v>
                </c:pt>
                <c:pt idx="685">
                  <c:v>0.12898999999999999</c:v>
                </c:pt>
                <c:pt idx="686">
                  <c:v>0.12898999999999999</c:v>
                </c:pt>
                <c:pt idx="687">
                  <c:v>0.12898999999999999</c:v>
                </c:pt>
                <c:pt idx="688">
                  <c:v>0.12898999999999999</c:v>
                </c:pt>
                <c:pt idx="689">
                  <c:v>0.12898999999999999</c:v>
                </c:pt>
                <c:pt idx="690">
                  <c:v>0.12898999999999999</c:v>
                </c:pt>
                <c:pt idx="691">
                  <c:v>0.12898999999999999</c:v>
                </c:pt>
                <c:pt idx="692">
                  <c:v>0.12898999999999999</c:v>
                </c:pt>
                <c:pt idx="693">
                  <c:v>0.12898999999999999</c:v>
                </c:pt>
                <c:pt idx="694">
                  <c:v>0.12898999999999999</c:v>
                </c:pt>
                <c:pt idx="695">
                  <c:v>0.12898999999999999</c:v>
                </c:pt>
                <c:pt idx="696">
                  <c:v>0.12898999999999999</c:v>
                </c:pt>
                <c:pt idx="697">
                  <c:v>0.12898999999999999</c:v>
                </c:pt>
                <c:pt idx="698">
                  <c:v>0.12898999999999999</c:v>
                </c:pt>
                <c:pt idx="699">
                  <c:v>0.12898999999999999</c:v>
                </c:pt>
                <c:pt idx="700">
                  <c:v>0.13200999999999999</c:v>
                </c:pt>
                <c:pt idx="701">
                  <c:v>0.13200999999999999</c:v>
                </c:pt>
                <c:pt idx="702">
                  <c:v>0.13200999999999999</c:v>
                </c:pt>
                <c:pt idx="703">
                  <c:v>0.13200999999999999</c:v>
                </c:pt>
                <c:pt idx="704">
                  <c:v>0.13200999999999999</c:v>
                </c:pt>
                <c:pt idx="705">
                  <c:v>0.13200999999999999</c:v>
                </c:pt>
                <c:pt idx="706">
                  <c:v>0.13200999999999999</c:v>
                </c:pt>
                <c:pt idx="707">
                  <c:v>0.13200999999999999</c:v>
                </c:pt>
                <c:pt idx="708">
                  <c:v>0.13200999999999999</c:v>
                </c:pt>
                <c:pt idx="709">
                  <c:v>0.13519</c:v>
                </c:pt>
                <c:pt idx="710">
                  <c:v>0.13519</c:v>
                </c:pt>
                <c:pt idx="711">
                  <c:v>0.13519</c:v>
                </c:pt>
                <c:pt idx="712">
                  <c:v>0.13519</c:v>
                </c:pt>
                <c:pt idx="713">
                  <c:v>0.13841000000000001</c:v>
                </c:pt>
                <c:pt idx="714">
                  <c:v>0.13841000000000001</c:v>
                </c:pt>
                <c:pt idx="715">
                  <c:v>0.13841000000000001</c:v>
                </c:pt>
                <c:pt idx="716">
                  <c:v>0.13841000000000001</c:v>
                </c:pt>
                <c:pt idx="717">
                  <c:v>0.13841000000000001</c:v>
                </c:pt>
                <c:pt idx="718">
                  <c:v>0.13841000000000001</c:v>
                </c:pt>
                <c:pt idx="719">
                  <c:v>0.13841000000000001</c:v>
                </c:pt>
                <c:pt idx="720">
                  <c:v>0.13841000000000001</c:v>
                </c:pt>
                <c:pt idx="721">
                  <c:v>0.13841000000000001</c:v>
                </c:pt>
                <c:pt idx="722">
                  <c:v>0.13841000000000001</c:v>
                </c:pt>
                <c:pt idx="723">
                  <c:v>0.13841000000000001</c:v>
                </c:pt>
                <c:pt idx="724">
                  <c:v>0.13841000000000001</c:v>
                </c:pt>
                <c:pt idx="725">
                  <c:v>0.13841000000000001</c:v>
                </c:pt>
                <c:pt idx="726">
                  <c:v>0.13841000000000001</c:v>
                </c:pt>
                <c:pt idx="727">
                  <c:v>0.13841000000000001</c:v>
                </c:pt>
                <c:pt idx="728">
                  <c:v>0.13841000000000001</c:v>
                </c:pt>
                <c:pt idx="729">
                  <c:v>0.13841000000000001</c:v>
                </c:pt>
                <c:pt idx="730">
                  <c:v>0.13841000000000001</c:v>
                </c:pt>
                <c:pt idx="731">
                  <c:v>0.13841000000000001</c:v>
                </c:pt>
                <c:pt idx="732">
                  <c:v>0.14202999999999999</c:v>
                </c:pt>
                <c:pt idx="733">
                  <c:v>0.14202999999999999</c:v>
                </c:pt>
                <c:pt idx="734">
                  <c:v>0.14202999999999999</c:v>
                </c:pt>
                <c:pt idx="735">
                  <c:v>0.14202999999999999</c:v>
                </c:pt>
                <c:pt idx="736">
                  <c:v>0.14202999999999999</c:v>
                </c:pt>
                <c:pt idx="737">
                  <c:v>0.14202999999999999</c:v>
                </c:pt>
                <c:pt idx="738">
                  <c:v>0.14202999999999999</c:v>
                </c:pt>
                <c:pt idx="739">
                  <c:v>0.14202999999999999</c:v>
                </c:pt>
                <c:pt idx="740">
                  <c:v>0.14202999999999999</c:v>
                </c:pt>
                <c:pt idx="741">
                  <c:v>0.14202999999999999</c:v>
                </c:pt>
                <c:pt idx="742">
                  <c:v>0.14202999999999999</c:v>
                </c:pt>
                <c:pt idx="743">
                  <c:v>0.14202999999999999</c:v>
                </c:pt>
                <c:pt idx="744">
                  <c:v>0.14202999999999999</c:v>
                </c:pt>
                <c:pt idx="745">
                  <c:v>0.14202999999999999</c:v>
                </c:pt>
                <c:pt idx="746">
                  <c:v>0.14202999999999999</c:v>
                </c:pt>
                <c:pt idx="747">
                  <c:v>0.14202999999999999</c:v>
                </c:pt>
                <c:pt idx="748">
                  <c:v>0.14202999999999999</c:v>
                </c:pt>
                <c:pt idx="749">
                  <c:v>0.14202999999999999</c:v>
                </c:pt>
                <c:pt idx="750">
                  <c:v>0.14202999999999999</c:v>
                </c:pt>
                <c:pt idx="751">
                  <c:v>0.14202999999999999</c:v>
                </c:pt>
                <c:pt idx="752">
                  <c:v>0.14202999999999999</c:v>
                </c:pt>
                <c:pt idx="753">
                  <c:v>0.14202999999999999</c:v>
                </c:pt>
                <c:pt idx="754">
                  <c:v>0.14202999999999999</c:v>
                </c:pt>
                <c:pt idx="755">
                  <c:v>0.14202999999999999</c:v>
                </c:pt>
                <c:pt idx="756">
                  <c:v>0.14202999999999999</c:v>
                </c:pt>
                <c:pt idx="757">
                  <c:v>0.14202999999999999</c:v>
                </c:pt>
                <c:pt idx="758">
                  <c:v>0.14202999999999999</c:v>
                </c:pt>
                <c:pt idx="759">
                  <c:v>0.14202999999999999</c:v>
                </c:pt>
                <c:pt idx="760">
                  <c:v>0.14202999999999999</c:v>
                </c:pt>
                <c:pt idx="761">
                  <c:v>0.14202999999999999</c:v>
                </c:pt>
                <c:pt idx="762">
                  <c:v>0.14202999999999999</c:v>
                </c:pt>
                <c:pt idx="763">
                  <c:v>0.14202999999999999</c:v>
                </c:pt>
                <c:pt idx="764">
                  <c:v>0.14202999999999999</c:v>
                </c:pt>
                <c:pt idx="765">
                  <c:v>0.14202999999999999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A57-42AB-8D42-BB0FCBEFF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607296"/>
        <c:axId val="207609216"/>
      </c:scatterChart>
      <c:valAx>
        <c:axId val="207607296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 Post-Procedure</a:t>
                </a:r>
              </a:p>
            </c:rich>
          </c:tx>
          <c:layout>
            <c:manualLayout>
              <c:xMode val="edge"/>
              <c:yMode val="edge"/>
              <c:x val="0.44852151195346901"/>
              <c:y val="0.940519101778944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07609216"/>
        <c:crosses val="autoZero"/>
        <c:crossBetween val="midCat"/>
        <c:majorUnit val="6"/>
      </c:valAx>
      <c:valAx>
        <c:axId val="207609216"/>
        <c:scaling>
          <c:orientation val="minMax"/>
          <c:max val="0.3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All-Cause Mortality or Disabling Stroke</a:t>
                </a:r>
              </a:p>
            </c:rich>
          </c:tx>
          <c:layout>
            <c:manualLayout>
              <c:xMode val="edge"/>
              <c:yMode val="edge"/>
              <c:x val="1.9898945657196701E-2"/>
              <c:y val="5.73594209814682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07607296"/>
        <c:crosses val="autoZero"/>
        <c:crossBetween val="midCat"/>
        <c:majorUnit val="0.05"/>
      </c:valAx>
    </c:plotArea>
    <c:plotVisOnly val="1"/>
    <c:dispBlanksAs val="gap"/>
    <c:showDLblsOverMax val="0"/>
  </c:chart>
  <c:txPr>
    <a:bodyPr/>
    <a:lstStyle/>
    <a:p>
      <a:pPr>
        <a:defRPr sz="1400">
          <a:latin typeface="+mj-lt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1236811311188E-2"/>
          <c:y val="3.0248632038685202E-3"/>
          <c:w val="0.94230290739664302"/>
          <c:h val="0.90447362601137504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Sheet1!$A$2:$A$251</c:f>
              <c:numCache>
                <c:formatCode>0.00000000</c:formatCode>
                <c:ptCount val="250"/>
                <c:pt idx="0">
                  <c:v>-9.9799599198396802E-2</c:v>
                </c:pt>
                <c:pt idx="1">
                  <c:v>-9.8997995991984E-2</c:v>
                </c:pt>
                <c:pt idx="2">
                  <c:v>-9.8196392785571199E-2</c:v>
                </c:pt>
                <c:pt idx="3">
                  <c:v>-9.73947895791583E-2</c:v>
                </c:pt>
                <c:pt idx="4">
                  <c:v>-9.6593186372745499E-2</c:v>
                </c:pt>
                <c:pt idx="5">
                  <c:v>-9.5791583166332697E-2</c:v>
                </c:pt>
                <c:pt idx="6">
                  <c:v>-9.4989979959919896E-2</c:v>
                </c:pt>
                <c:pt idx="7">
                  <c:v>-9.4188376753506997E-2</c:v>
                </c:pt>
                <c:pt idx="8">
                  <c:v>-9.3386773547094196E-2</c:v>
                </c:pt>
                <c:pt idx="9">
                  <c:v>-9.2585170340681394E-2</c:v>
                </c:pt>
                <c:pt idx="10">
                  <c:v>-9.1783567134268607E-2</c:v>
                </c:pt>
                <c:pt idx="11">
                  <c:v>-9.0981963927855694E-2</c:v>
                </c:pt>
                <c:pt idx="12">
                  <c:v>-9.0180360721442906E-2</c:v>
                </c:pt>
                <c:pt idx="13">
                  <c:v>-8.9378757515030105E-2</c:v>
                </c:pt>
                <c:pt idx="14">
                  <c:v>-8.8577154308617206E-2</c:v>
                </c:pt>
                <c:pt idx="15">
                  <c:v>-8.7775551102204405E-2</c:v>
                </c:pt>
                <c:pt idx="16">
                  <c:v>-8.6973947895791603E-2</c:v>
                </c:pt>
                <c:pt idx="17">
                  <c:v>-8.6172344689378802E-2</c:v>
                </c:pt>
                <c:pt idx="18">
                  <c:v>-8.5370741482965903E-2</c:v>
                </c:pt>
                <c:pt idx="19">
                  <c:v>-8.4569138276553102E-2</c:v>
                </c:pt>
                <c:pt idx="20">
                  <c:v>-8.37675350701403E-2</c:v>
                </c:pt>
                <c:pt idx="21">
                  <c:v>-8.2965931863727499E-2</c:v>
                </c:pt>
                <c:pt idx="22">
                  <c:v>-8.21643286573146E-2</c:v>
                </c:pt>
                <c:pt idx="23">
                  <c:v>-8.1362725450901799E-2</c:v>
                </c:pt>
                <c:pt idx="24">
                  <c:v>-8.0561122244488997E-2</c:v>
                </c:pt>
                <c:pt idx="25">
                  <c:v>-7.9759519038076196E-2</c:v>
                </c:pt>
                <c:pt idx="26">
                  <c:v>-7.8957915831663297E-2</c:v>
                </c:pt>
                <c:pt idx="27">
                  <c:v>-7.8156312625250496E-2</c:v>
                </c:pt>
                <c:pt idx="28">
                  <c:v>-7.7354709418837694E-2</c:v>
                </c:pt>
                <c:pt idx="29">
                  <c:v>-7.6553106212424907E-2</c:v>
                </c:pt>
                <c:pt idx="30">
                  <c:v>-7.5751503006011994E-2</c:v>
                </c:pt>
                <c:pt idx="31">
                  <c:v>-7.4949899799599207E-2</c:v>
                </c:pt>
                <c:pt idx="32">
                  <c:v>-7.4148296593186405E-2</c:v>
                </c:pt>
                <c:pt idx="33">
                  <c:v>-7.3346693386773507E-2</c:v>
                </c:pt>
                <c:pt idx="34">
                  <c:v>-7.2545090180360705E-2</c:v>
                </c:pt>
                <c:pt idx="35">
                  <c:v>-7.1743486973947904E-2</c:v>
                </c:pt>
                <c:pt idx="36">
                  <c:v>-7.0941883767535102E-2</c:v>
                </c:pt>
                <c:pt idx="37">
                  <c:v>-7.0140280561122301E-2</c:v>
                </c:pt>
                <c:pt idx="38">
                  <c:v>-6.9338677354709402E-2</c:v>
                </c:pt>
                <c:pt idx="39">
                  <c:v>-6.8537074148296601E-2</c:v>
                </c:pt>
                <c:pt idx="40">
                  <c:v>-6.7735470941883799E-2</c:v>
                </c:pt>
                <c:pt idx="41">
                  <c:v>-6.6933867735470901E-2</c:v>
                </c:pt>
                <c:pt idx="42">
                  <c:v>-6.6132264529058099E-2</c:v>
                </c:pt>
                <c:pt idx="43">
                  <c:v>-6.5330661322645298E-2</c:v>
                </c:pt>
                <c:pt idx="44">
                  <c:v>-6.4529058116232496E-2</c:v>
                </c:pt>
                <c:pt idx="45">
                  <c:v>-6.3727454909819695E-2</c:v>
                </c:pt>
                <c:pt idx="46">
                  <c:v>-6.2925851703406796E-2</c:v>
                </c:pt>
                <c:pt idx="47">
                  <c:v>-6.2124248496994001E-2</c:v>
                </c:pt>
                <c:pt idx="48">
                  <c:v>-6.13226452905812E-2</c:v>
                </c:pt>
                <c:pt idx="49">
                  <c:v>-6.0521042084168301E-2</c:v>
                </c:pt>
                <c:pt idx="50">
                  <c:v>-5.97194388777555E-2</c:v>
                </c:pt>
                <c:pt idx="51">
                  <c:v>-5.8917835671342698E-2</c:v>
                </c:pt>
                <c:pt idx="52">
                  <c:v>-5.8116232464929897E-2</c:v>
                </c:pt>
                <c:pt idx="53">
                  <c:v>-5.7314629258516998E-2</c:v>
                </c:pt>
                <c:pt idx="54">
                  <c:v>-5.6513026052104197E-2</c:v>
                </c:pt>
                <c:pt idx="55">
                  <c:v>-5.5711422845691402E-2</c:v>
                </c:pt>
                <c:pt idx="56">
                  <c:v>-5.4909819639278601E-2</c:v>
                </c:pt>
                <c:pt idx="57">
                  <c:v>-5.4108216432865702E-2</c:v>
                </c:pt>
                <c:pt idx="58">
                  <c:v>-5.3306613226452901E-2</c:v>
                </c:pt>
                <c:pt idx="59">
                  <c:v>-5.2505010020040099E-2</c:v>
                </c:pt>
                <c:pt idx="60">
                  <c:v>-5.1703406813627298E-2</c:v>
                </c:pt>
                <c:pt idx="61">
                  <c:v>-5.0901803607214399E-2</c:v>
                </c:pt>
                <c:pt idx="62">
                  <c:v>-5.0100200400801598E-2</c:v>
                </c:pt>
                <c:pt idx="63">
                  <c:v>-4.9298597194388803E-2</c:v>
                </c:pt>
                <c:pt idx="64">
                  <c:v>-4.8496993987976002E-2</c:v>
                </c:pt>
                <c:pt idx="65">
                  <c:v>-4.7695390781563103E-2</c:v>
                </c:pt>
                <c:pt idx="66">
                  <c:v>-4.6893787575150302E-2</c:v>
                </c:pt>
                <c:pt idx="67">
                  <c:v>-4.60921843687375E-2</c:v>
                </c:pt>
                <c:pt idx="68">
                  <c:v>-4.5290581162324699E-2</c:v>
                </c:pt>
                <c:pt idx="69">
                  <c:v>-4.44889779559118E-2</c:v>
                </c:pt>
                <c:pt idx="70">
                  <c:v>-4.3687374749498999E-2</c:v>
                </c:pt>
                <c:pt idx="71">
                  <c:v>-4.2885771543086197E-2</c:v>
                </c:pt>
                <c:pt idx="72">
                  <c:v>-4.2084168336673403E-2</c:v>
                </c:pt>
                <c:pt idx="73">
                  <c:v>-4.1282565130260497E-2</c:v>
                </c:pt>
                <c:pt idx="74">
                  <c:v>-4.0480961923847703E-2</c:v>
                </c:pt>
                <c:pt idx="75">
                  <c:v>-3.9679358717434901E-2</c:v>
                </c:pt>
                <c:pt idx="76">
                  <c:v>-3.8877755511022002E-2</c:v>
                </c:pt>
                <c:pt idx="77">
                  <c:v>-3.8076152304609201E-2</c:v>
                </c:pt>
                <c:pt idx="78">
                  <c:v>-3.7274549098196399E-2</c:v>
                </c:pt>
                <c:pt idx="79">
                  <c:v>-3.6472945891783598E-2</c:v>
                </c:pt>
                <c:pt idx="80">
                  <c:v>-3.5671342685370797E-2</c:v>
                </c:pt>
                <c:pt idx="81">
                  <c:v>-3.4869739478957898E-2</c:v>
                </c:pt>
                <c:pt idx="82">
                  <c:v>-3.4068136272545103E-2</c:v>
                </c:pt>
                <c:pt idx="83">
                  <c:v>-3.3266533066132302E-2</c:v>
                </c:pt>
                <c:pt idx="84">
                  <c:v>-3.2464929859719403E-2</c:v>
                </c:pt>
                <c:pt idx="85">
                  <c:v>-3.1663326653306602E-2</c:v>
                </c:pt>
                <c:pt idx="86">
                  <c:v>-3.08617234468938E-2</c:v>
                </c:pt>
                <c:pt idx="87">
                  <c:v>-3.0060120240480999E-2</c:v>
                </c:pt>
                <c:pt idx="88">
                  <c:v>-2.92585170340681E-2</c:v>
                </c:pt>
                <c:pt idx="89">
                  <c:v>-2.8456913827655299E-2</c:v>
                </c:pt>
                <c:pt idx="90">
                  <c:v>-2.7655310621242501E-2</c:v>
                </c:pt>
                <c:pt idx="91">
                  <c:v>-2.6853707414829699E-2</c:v>
                </c:pt>
                <c:pt idx="92">
                  <c:v>-2.6052104208416801E-2</c:v>
                </c:pt>
                <c:pt idx="93">
                  <c:v>-2.5250501002003999E-2</c:v>
                </c:pt>
                <c:pt idx="94">
                  <c:v>-2.4448897795591201E-2</c:v>
                </c:pt>
                <c:pt idx="95">
                  <c:v>-2.36472945891784E-2</c:v>
                </c:pt>
                <c:pt idx="96">
                  <c:v>-2.2845691382765501E-2</c:v>
                </c:pt>
                <c:pt idx="97">
                  <c:v>-2.20440881763527E-2</c:v>
                </c:pt>
                <c:pt idx="98">
                  <c:v>-2.1242484969939902E-2</c:v>
                </c:pt>
                <c:pt idx="99">
                  <c:v>-2.04408817635271E-2</c:v>
                </c:pt>
                <c:pt idx="100">
                  <c:v>-1.9639278557114299E-2</c:v>
                </c:pt>
                <c:pt idx="101">
                  <c:v>-1.88376753507014E-2</c:v>
                </c:pt>
                <c:pt idx="102">
                  <c:v>-1.8036072144288599E-2</c:v>
                </c:pt>
                <c:pt idx="103">
                  <c:v>-1.7234468937875801E-2</c:v>
                </c:pt>
                <c:pt idx="104">
                  <c:v>-1.6432865731462899E-2</c:v>
                </c:pt>
                <c:pt idx="105">
                  <c:v>-1.5631262525050101E-2</c:v>
                </c:pt>
                <c:pt idx="106">
                  <c:v>-1.4829659318637301E-2</c:v>
                </c:pt>
                <c:pt idx="107">
                  <c:v>-1.4028056112224499E-2</c:v>
                </c:pt>
                <c:pt idx="108">
                  <c:v>-1.3226452905811601E-2</c:v>
                </c:pt>
                <c:pt idx="109">
                  <c:v>-1.2424849699398799E-2</c:v>
                </c:pt>
                <c:pt idx="110">
                  <c:v>-1.1623246492986E-2</c:v>
                </c:pt>
                <c:pt idx="111">
                  <c:v>-1.0821643286573099E-2</c:v>
                </c:pt>
                <c:pt idx="112">
                  <c:v>-1.0020040080160299E-2</c:v>
                </c:pt>
                <c:pt idx="113">
                  <c:v>-9.2184368737475205E-3</c:v>
                </c:pt>
                <c:pt idx="114">
                  <c:v>-8.4168336673346705E-3</c:v>
                </c:pt>
                <c:pt idx="115">
                  <c:v>-7.6152304609218603E-3</c:v>
                </c:pt>
                <c:pt idx="116">
                  <c:v>-6.8136272545090398E-3</c:v>
                </c:pt>
                <c:pt idx="117">
                  <c:v>-6.0120240480962001E-3</c:v>
                </c:pt>
                <c:pt idx="118">
                  <c:v>-5.2104208416833796E-3</c:v>
                </c:pt>
                <c:pt idx="119">
                  <c:v>-4.4088176352705399E-3</c:v>
                </c:pt>
                <c:pt idx="120">
                  <c:v>-3.6072144288577198E-3</c:v>
                </c:pt>
                <c:pt idx="121">
                  <c:v>-2.8056112224449101E-3</c:v>
                </c:pt>
                <c:pt idx="122">
                  <c:v>-2.00400801603207E-3</c:v>
                </c:pt>
                <c:pt idx="123">
                  <c:v>-1.2024048096192499E-3</c:v>
                </c:pt>
                <c:pt idx="124">
                  <c:v>-4.00801603206435E-4</c:v>
                </c:pt>
                <c:pt idx="125">
                  <c:v>4.00801603206408E-4</c:v>
                </c:pt>
                <c:pt idx="126">
                  <c:v>1.20240480961922E-3</c:v>
                </c:pt>
                <c:pt idx="127">
                  <c:v>2.00400801603207E-3</c:v>
                </c:pt>
                <c:pt idx="128">
                  <c:v>2.8056112224448802E-3</c:v>
                </c:pt>
                <c:pt idx="129">
                  <c:v>3.6072144288576999E-3</c:v>
                </c:pt>
                <c:pt idx="130">
                  <c:v>4.4088176352705399E-3</c:v>
                </c:pt>
                <c:pt idx="131">
                  <c:v>5.2104208416833596E-3</c:v>
                </c:pt>
                <c:pt idx="132">
                  <c:v>6.0120240480961698E-3</c:v>
                </c:pt>
                <c:pt idx="133">
                  <c:v>6.8136272545090103E-3</c:v>
                </c:pt>
                <c:pt idx="134">
                  <c:v>7.61523046092183E-3</c:v>
                </c:pt>
                <c:pt idx="135">
                  <c:v>8.4168336673346392E-3</c:v>
                </c:pt>
                <c:pt idx="136">
                  <c:v>9.2184368737474893E-3</c:v>
                </c:pt>
                <c:pt idx="137">
                  <c:v>1.0020040080160299E-2</c:v>
                </c:pt>
                <c:pt idx="138">
                  <c:v>1.0821643286573099E-2</c:v>
                </c:pt>
                <c:pt idx="139">
                  <c:v>1.1623246492986E-2</c:v>
                </c:pt>
                <c:pt idx="140">
                  <c:v>1.2424849699398799E-2</c:v>
                </c:pt>
                <c:pt idx="141">
                  <c:v>1.3226452905811601E-2</c:v>
                </c:pt>
                <c:pt idx="142">
                  <c:v>1.40280561122244E-2</c:v>
                </c:pt>
                <c:pt idx="143">
                  <c:v>1.4829659318637301E-2</c:v>
                </c:pt>
                <c:pt idx="144">
                  <c:v>1.5631262525050101E-2</c:v>
                </c:pt>
                <c:pt idx="145">
                  <c:v>1.6432865731462899E-2</c:v>
                </c:pt>
                <c:pt idx="146">
                  <c:v>1.7234468937875801E-2</c:v>
                </c:pt>
                <c:pt idx="147">
                  <c:v>1.8036072144288599E-2</c:v>
                </c:pt>
                <c:pt idx="148">
                  <c:v>1.88376753507014E-2</c:v>
                </c:pt>
                <c:pt idx="149">
                  <c:v>1.9639278557114202E-2</c:v>
                </c:pt>
                <c:pt idx="150">
                  <c:v>2.0440881763527E-2</c:v>
                </c:pt>
                <c:pt idx="151">
                  <c:v>2.1242484969939902E-2</c:v>
                </c:pt>
                <c:pt idx="152">
                  <c:v>2.20440881763527E-2</c:v>
                </c:pt>
                <c:pt idx="153">
                  <c:v>2.2845691382765501E-2</c:v>
                </c:pt>
                <c:pt idx="154">
                  <c:v>2.36472945891784E-2</c:v>
                </c:pt>
                <c:pt idx="155">
                  <c:v>2.4448897795591201E-2</c:v>
                </c:pt>
                <c:pt idx="156">
                  <c:v>2.5250501002003999E-2</c:v>
                </c:pt>
                <c:pt idx="157">
                  <c:v>2.6052104208416801E-2</c:v>
                </c:pt>
                <c:pt idx="158">
                  <c:v>2.6853707414829599E-2</c:v>
                </c:pt>
                <c:pt idx="159">
                  <c:v>2.7655310621242501E-2</c:v>
                </c:pt>
                <c:pt idx="160">
                  <c:v>2.8456913827655299E-2</c:v>
                </c:pt>
                <c:pt idx="161">
                  <c:v>2.92585170340681E-2</c:v>
                </c:pt>
                <c:pt idx="162">
                  <c:v>3.0060120240480999E-2</c:v>
                </c:pt>
                <c:pt idx="163">
                  <c:v>3.08617234468938E-2</c:v>
                </c:pt>
                <c:pt idx="164">
                  <c:v>3.1663326653306602E-2</c:v>
                </c:pt>
                <c:pt idx="165">
                  <c:v>3.2464929859719403E-2</c:v>
                </c:pt>
                <c:pt idx="166">
                  <c:v>3.3266533066132302E-2</c:v>
                </c:pt>
                <c:pt idx="167">
                  <c:v>3.4068136272545103E-2</c:v>
                </c:pt>
                <c:pt idx="168">
                  <c:v>3.4869739478957898E-2</c:v>
                </c:pt>
                <c:pt idx="169">
                  <c:v>3.5671342685370699E-2</c:v>
                </c:pt>
                <c:pt idx="170">
                  <c:v>3.6472945891783501E-2</c:v>
                </c:pt>
                <c:pt idx="171">
                  <c:v>3.7274549098196399E-2</c:v>
                </c:pt>
                <c:pt idx="172">
                  <c:v>3.8076152304609201E-2</c:v>
                </c:pt>
                <c:pt idx="173">
                  <c:v>3.8877755511022002E-2</c:v>
                </c:pt>
                <c:pt idx="174">
                  <c:v>3.9679358717434901E-2</c:v>
                </c:pt>
                <c:pt idx="175">
                  <c:v>4.0480961923847703E-2</c:v>
                </c:pt>
                <c:pt idx="176">
                  <c:v>4.1282565130260497E-2</c:v>
                </c:pt>
                <c:pt idx="177">
                  <c:v>4.2084168336673299E-2</c:v>
                </c:pt>
                <c:pt idx="178">
                  <c:v>4.28857715430861E-2</c:v>
                </c:pt>
                <c:pt idx="179">
                  <c:v>4.3687374749498999E-2</c:v>
                </c:pt>
                <c:pt idx="180">
                  <c:v>4.44889779559118E-2</c:v>
                </c:pt>
                <c:pt idx="181">
                  <c:v>4.5290581162324699E-2</c:v>
                </c:pt>
                <c:pt idx="182">
                  <c:v>4.60921843687375E-2</c:v>
                </c:pt>
                <c:pt idx="183">
                  <c:v>4.6893787575150302E-2</c:v>
                </c:pt>
                <c:pt idx="184">
                  <c:v>4.7695390781563103E-2</c:v>
                </c:pt>
                <c:pt idx="185">
                  <c:v>4.8496993987975898E-2</c:v>
                </c:pt>
                <c:pt idx="186">
                  <c:v>4.9298597194388803E-2</c:v>
                </c:pt>
                <c:pt idx="187">
                  <c:v>5.0100200400801598E-2</c:v>
                </c:pt>
                <c:pt idx="188">
                  <c:v>5.0901803607214399E-2</c:v>
                </c:pt>
                <c:pt idx="189">
                  <c:v>5.1703406813627201E-2</c:v>
                </c:pt>
                <c:pt idx="190">
                  <c:v>5.2505010020040002E-2</c:v>
                </c:pt>
                <c:pt idx="191">
                  <c:v>5.3306613226452901E-2</c:v>
                </c:pt>
                <c:pt idx="192">
                  <c:v>5.4108216432865702E-2</c:v>
                </c:pt>
                <c:pt idx="193">
                  <c:v>5.4909819639278497E-2</c:v>
                </c:pt>
                <c:pt idx="194">
                  <c:v>5.5711422845691402E-2</c:v>
                </c:pt>
                <c:pt idx="195">
                  <c:v>5.6513026052104197E-2</c:v>
                </c:pt>
                <c:pt idx="196">
                  <c:v>5.7314629258516998E-2</c:v>
                </c:pt>
                <c:pt idx="197">
                  <c:v>5.8116232464929897E-2</c:v>
                </c:pt>
                <c:pt idx="198">
                  <c:v>5.8917835671342698E-2</c:v>
                </c:pt>
                <c:pt idx="199">
                  <c:v>5.97194388777555E-2</c:v>
                </c:pt>
                <c:pt idx="200">
                  <c:v>6.0521042084168301E-2</c:v>
                </c:pt>
                <c:pt idx="201">
                  <c:v>6.1322645290581103E-2</c:v>
                </c:pt>
                <c:pt idx="202">
                  <c:v>6.2124248496994001E-2</c:v>
                </c:pt>
                <c:pt idx="203">
                  <c:v>6.2925851703406796E-2</c:v>
                </c:pt>
                <c:pt idx="204">
                  <c:v>6.3727454909819597E-2</c:v>
                </c:pt>
                <c:pt idx="205">
                  <c:v>6.4529058116232399E-2</c:v>
                </c:pt>
                <c:pt idx="206">
                  <c:v>6.5330661322645298E-2</c:v>
                </c:pt>
                <c:pt idx="207">
                  <c:v>6.6132264529058099E-2</c:v>
                </c:pt>
                <c:pt idx="208">
                  <c:v>6.6933867735470901E-2</c:v>
                </c:pt>
                <c:pt idx="209">
                  <c:v>6.7735470941883799E-2</c:v>
                </c:pt>
                <c:pt idx="210">
                  <c:v>6.8537074148296601E-2</c:v>
                </c:pt>
                <c:pt idx="211">
                  <c:v>6.9338677354709402E-2</c:v>
                </c:pt>
                <c:pt idx="212">
                  <c:v>7.0140280561122301E-2</c:v>
                </c:pt>
                <c:pt idx="213">
                  <c:v>7.0941883767535102E-2</c:v>
                </c:pt>
                <c:pt idx="214">
                  <c:v>7.1743486973947904E-2</c:v>
                </c:pt>
                <c:pt idx="215">
                  <c:v>7.2545090180360705E-2</c:v>
                </c:pt>
                <c:pt idx="216">
                  <c:v>7.3346693386773507E-2</c:v>
                </c:pt>
                <c:pt idx="217">
                  <c:v>7.4148296593186294E-2</c:v>
                </c:pt>
                <c:pt idx="218">
                  <c:v>7.4949899799599207E-2</c:v>
                </c:pt>
                <c:pt idx="219">
                  <c:v>7.5751503006011994E-2</c:v>
                </c:pt>
                <c:pt idx="220">
                  <c:v>7.6553106212424796E-2</c:v>
                </c:pt>
                <c:pt idx="221">
                  <c:v>7.7354709418837694E-2</c:v>
                </c:pt>
                <c:pt idx="222">
                  <c:v>7.8156312625250496E-2</c:v>
                </c:pt>
                <c:pt idx="223">
                  <c:v>7.8957915831663297E-2</c:v>
                </c:pt>
                <c:pt idx="224">
                  <c:v>7.9759519038076196E-2</c:v>
                </c:pt>
                <c:pt idx="225">
                  <c:v>8.0561122244488997E-2</c:v>
                </c:pt>
                <c:pt idx="226">
                  <c:v>8.1362725450901799E-2</c:v>
                </c:pt>
                <c:pt idx="227">
                  <c:v>8.21643286573146E-2</c:v>
                </c:pt>
                <c:pt idx="228">
                  <c:v>8.2965931863727402E-2</c:v>
                </c:pt>
                <c:pt idx="229">
                  <c:v>8.37675350701403E-2</c:v>
                </c:pt>
                <c:pt idx="230">
                  <c:v>8.4569138276553102E-2</c:v>
                </c:pt>
                <c:pt idx="231">
                  <c:v>8.5370741482965903E-2</c:v>
                </c:pt>
                <c:pt idx="232">
                  <c:v>8.6172344689378705E-2</c:v>
                </c:pt>
                <c:pt idx="233">
                  <c:v>8.6973947895791506E-2</c:v>
                </c:pt>
                <c:pt idx="234">
                  <c:v>8.7775551102204405E-2</c:v>
                </c:pt>
                <c:pt idx="235">
                  <c:v>8.8577154308617206E-2</c:v>
                </c:pt>
                <c:pt idx="236">
                  <c:v>8.9378757515029994E-2</c:v>
                </c:pt>
                <c:pt idx="237">
                  <c:v>9.0180360721442906E-2</c:v>
                </c:pt>
                <c:pt idx="238">
                  <c:v>9.0981963927855694E-2</c:v>
                </c:pt>
                <c:pt idx="239">
                  <c:v>9.1783567134268607E-2</c:v>
                </c:pt>
                <c:pt idx="240">
                  <c:v>9.2585170340681394E-2</c:v>
                </c:pt>
                <c:pt idx="241">
                  <c:v>9.3386773547094196E-2</c:v>
                </c:pt>
                <c:pt idx="242">
                  <c:v>9.4188376753506997E-2</c:v>
                </c:pt>
                <c:pt idx="243">
                  <c:v>9.4989979959919799E-2</c:v>
                </c:pt>
                <c:pt idx="244">
                  <c:v>9.57915831663326E-2</c:v>
                </c:pt>
                <c:pt idx="245">
                  <c:v>9.6593186372745499E-2</c:v>
                </c:pt>
                <c:pt idx="246">
                  <c:v>9.73947895791583E-2</c:v>
                </c:pt>
                <c:pt idx="247">
                  <c:v>9.8196392785571102E-2</c:v>
                </c:pt>
                <c:pt idx="248">
                  <c:v>9.8997995991983903E-2</c:v>
                </c:pt>
                <c:pt idx="249">
                  <c:v>9.9799599198396802E-2</c:v>
                </c:pt>
              </c:numCache>
            </c:numRef>
          </c:xVal>
          <c:yVal>
            <c:numRef>
              <c:f>Sheet1!$B$2:$B$251</c:f>
              <c:numCache>
                <c:formatCode>0.00000000</c:formatCode>
                <c:ptCount val="250"/>
                <c:pt idx="0">
                  <c:v>1.1632365569017001E-3</c:v>
                </c:pt>
                <c:pt idx="1">
                  <c:v>1.3907634351448899E-3</c:v>
                </c:pt>
                <c:pt idx="2">
                  <c:v>1.6602657950625899E-3</c:v>
                </c:pt>
                <c:pt idx="3">
                  <c:v>1.9789707208309401E-3</c:v>
                </c:pt>
                <c:pt idx="4">
                  <c:v>2.3552485574608998E-3</c:v>
                </c:pt>
                <c:pt idx="5">
                  <c:v>2.7987749338552101E-3</c:v>
                </c:pt>
                <c:pt idx="6">
                  <c:v>3.3207124120437602E-3</c:v>
                </c:pt>
                <c:pt idx="7">
                  <c:v>3.9339135762216804E-3</c:v>
                </c:pt>
                <c:pt idx="8">
                  <c:v>4.6531474495782902E-3</c:v>
                </c:pt>
                <c:pt idx="9">
                  <c:v>5.4953511874274502E-3</c:v>
                </c:pt>
                <c:pt idx="10">
                  <c:v>6.4799090380865104E-3</c:v>
                </c:pt>
                <c:pt idx="11">
                  <c:v>7.6289605841543999E-3</c:v>
                </c:pt>
                <c:pt idx="12">
                  <c:v>8.9677402717708108E-3</c:v>
                </c:pt>
                <c:pt idx="13">
                  <c:v>1.05249501991797E-2</c:v>
                </c:pt>
                <c:pt idx="14">
                  <c:v>1.23331680632134E-2</c:v>
                </c:pt>
                <c:pt idx="15">
                  <c:v>1.44292920475944E-2</c:v>
                </c:pt>
                <c:pt idx="16">
                  <c:v>1.6855024274417901E-2</c:v>
                </c:pt>
                <c:pt idx="17">
                  <c:v>1.96573942238631E-2</c:v>
                </c:pt>
                <c:pt idx="18">
                  <c:v>2.2889323251035099E-2</c:v>
                </c:pt>
                <c:pt idx="19">
                  <c:v>2.6610230986878199E-2</c:v>
                </c:pt>
                <c:pt idx="20">
                  <c:v>3.0886683996476899E-2</c:v>
                </c:pt>
                <c:pt idx="21">
                  <c:v>3.5793086577290301E-2</c:v>
                </c:pt>
                <c:pt idx="22">
                  <c:v>4.1412413006928599E-2</c:v>
                </c:pt>
                <c:pt idx="23">
                  <c:v>4.7836979890663503E-2</c:v>
                </c:pt>
                <c:pt idx="24">
                  <c:v>5.5169256509541201E-2</c:v>
                </c:pt>
                <c:pt idx="25">
                  <c:v>6.3522710228428494E-2</c:v>
                </c:pt>
                <c:pt idx="26">
                  <c:v>7.3022683088614801E-2</c:v>
                </c:pt>
                <c:pt idx="27">
                  <c:v>8.3807294682356606E-2</c:v>
                </c:pt>
                <c:pt idx="28">
                  <c:v>9.6028365289482706E-2</c:v>
                </c:pt>
                <c:pt idx="29">
                  <c:v>0.109852352053448</c:v>
                </c:pt>
                <c:pt idx="30">
                  <c:v>0.125461289692958</c:v>
                </c:pt>
                <c:pt idx="31">
                  <c:v>0.14305372589496099</c:v>
                </c:pt>
                <c:pt idx="32">
                  <c:v>0.16284564012765401</c:v>
                </c:pt>
                <c:pt idx="33">
                  <c:v>0.18507133316334301</c:v>
                </c:pt>
                <c:pt idx="34">
                  <c:v>0.2099842731288</c:v>
                </c:pt>
                <c:pt idx="35">
                  <c:v>0.23785788242654701</c:v>
                </c:pt>
                <c:pt idx="36">
                  <c:v>0.26898624841881502</c:v>
                </c:pt>
                <c:pt idx="37">
                  <c:v>0.30368473936455498</c:v>
                </c:pt>
                <c:pt idx="38">
                  <c:v>0.34229050577945203</c:v>
                </c:pt>
                <c:pt idx="39">
                  <c:v>0.38516284618294599</c:v>
                </c:pt>
                <c:pt idx="40">
                  <c:v>0.43268341514091502</c:v>
                </c:pt>
                <c:pt idx="41">
                  <c:v>0.48525625064595501</c:v>
                </c:pt>
                <c:pt idx="42">
                  <c:v>0.543307597238884</c:v>
                </c:pt>
                <c:pt idx="43">
                  <c:v>0.607285500906103</c:v>
                </c:pt>
                <c:pt idx="44">
                  <c:v>0.67765915172860203</c:v>
                </c:pt>
                <c:pt idx="45">
                  <c:v>0.75491795055052002</c:v>
                </c:pt>
                <c:pt idx="46">
                  <c:v>0.83957027661733596</c:v>
                </c:pt>
                <c:pt idx="47">
                  <c:v>0.93214193424263903</c:v>
                </c:pt>
                <c:pt idx="48">
                  <c:v>1.0331742581316501</c:v>
                </c:pt>
                <c:pt idx="49">
                  <c:v>1.14322185904785</c:v>
                </c:pt>
                <c:pt idx="50">
                  <c:v>1.26284999407919</c:v>
                </c:pt>
                <c:pt idx="51">
                  <c:v>1.3926315488593</c:v>
                </c:pt>
                <c:pt idx="52">
                  <c:v>1.5331436227342199</c:v>
                </c:pt>
                <c:pt idx="53">
                  <c:v>1.6849637120366701</c:v>
                </c:pt>
                <c:pt idx="54">
                  <c:v>1.84866549132666</c:v>
                </c:pt>
                <c:pt idx="55">
                  <c:v>2.0248141976566498</c:v>
                </c:pt>
                <c:pt idx="56">
                  <c:v>2.2139616285896402</c:v>
                </c:pt>
                <c:pt idx="57">
                  <c:v>2.4166407707927</c:v>
                </c:pt>
                <c:pt idx="58">
                  <c:v>2.6333600824874899</c:v>
                </c:pt>
                <c:pt idx="59">
                  <c:v>2.8645974597943802</c:v>
                </c:pt>
                <c:pt idx="60">
                  <c:v>3.1107939239713001</c:v>
                </c:pt>
                <c:pt idx="61">
                  <c:v>3.3723470736288901</c:v>
                </c:pt>
                <c:pt idx="62">
                  <c:v>3.6496043530914899</c:v>
                </c:pt>
                <c:pt idx="63">
                  <c:v>3.9428561950515801</c:v>
                </c:pt>
                <c:pt idx="64">
                  <c:v>4.2523291024084999</c:v>
                </c:pt>
                <c:pt idx="65">
                  <c:v>4.5781787405549697</c:v>
                </c:pt>
                <c:pt idx="66">
                  <c:v>4.9204831172422203</c:v>
                </c:pt>
                <c:pt idx="67">
                  <c:v>5.2792359323723197</c:v>
                </c:pt>
                <c:pt idx="68">
                  <c:v>5.6543401844966903</c:v>
                </c:pt>
                <c:pt idx="69">
                  <c:v>6.0456021243036098</c:v>
                </c:pt>
                <c:pt idx="70">
                  <c:v>6.4527256478238302</c:v>
                </c:pt>
                <c:pt idx="71">
                  <c:v>6.8753072233491599</c:v>
                </c:pt>
                <c:pt idx="72">
                  <c:v>7.3128314460353838</c:v>
                </c:pt>
                <c:pt idx="73">
                  <c:v>7.7646673127518904</c:v>
                </c:pt>
                <c:pt idx="74">
                  <c:v>8.230065306871218</c:v>
                </c:pt>
                <c:pt idx="75">
                  <c:v>8.7081553783089305</c:v>
                </c:pt>
                <c:pt idx="76">
                  <c:v>9.1979458981948099</c:v>
                </c:pt>
                <c:pt idx="77">
                  <c:v>9.6983236600804865</c:v>
                </c:pt>
                <c:pt idx="78">
                  <c:v>10.208054990588099</c:v>
                </c:pt>
                <c:pt idx="79">
                  <c:v>10.725788021933001</c:v>
                </c:pt>
                <c:pt idx="80">
                  <c:v>11.2500561669015</c:v>
                </c:pt>
                <c:pt idx="81">
                  <c:v>11.7792828237351</c:v>
                </c:pt>
                <c:pt idx="82">
                  <c:v>12.311787324126399</c:v>
                </c:pt>
                <c:pt idx="83">
                  <c:v>12.8457921223262</c:v>
                </c:pt>
                <c:pt idx="84">
                  <c:v>13.3794312074129</c:v>
                </c:pt>
                <c:pt idx="85">
                  <c:v>13.9107597042903</c:v>
                </c:pt>
                <c:pt idx="86">
                  <c:v>14.437764612227101</c:v>
                </c:pt>
                <c:pt idx="87">
                  <c:v>14.9583766129675</c:v>
                </c:pt>
                <c:pt idx="88">
                  <c:v>15.4704828639236</c:v>
                </c:pt>
                <c:pt idx="89">
                  <c:v>15.9719406759795</c:v>
                </c:pt>
                <c:pt idx="90">
                  <c:v>16.460591960275401</c:v>
                </c:pt>
                <c:pt idx="91">
                  <c:v>16.934278314291099</c:v>
                </c:pt>
                <c:pt idx="92">
                  <c:v>17.390856604867999</c:v>
                </c:pt>
                <c:pt idx="93">
                  <c:v>17.82821489476968</c:v>
                </c:pt>
                <c:pt idx="94">
                  <c:v>18.244288550204509</c:v>
                </c:pt>
                <c:pt idx="95">
                  <c:v>18.637076359642801</c:v>
                </c:pt>
                <c:pt idx="96">
                  <c:v>19.004656489422299</c:v>
                </c:pt>
                <c:pt idx="97">
                  <c:v>19.3452020991997</c:v>
                </c:pt>
                <c:pt idx="98">
                  <c:v>19.656996440372801</c:v>
                </c:pt>
                <c:pt idx="99">
                  <c:v>19.93844726322628</c:v>
                </c:pt>
                <c:pt idx="100">
                  <c:v>20.188100363760299</c:v>
                </c:pt>
                <c:pt idx="101">
                  <c:v>20.404652108914291</c:v>
                </c:pt>
                <c:pt idx="102">
                  <c:v>20.586960789117899</c:v>
                </c:pt>
                <c:pt idx="103">
                  <c:v>20.734056659664699</c:v>
                </c:pt>
                <c:pt idx="104">
                  <c:v>20.845150547141881</c:v>
                </c:pt>
                <c:pt idx="105">
                  <c:v>20.9196409138493</c:v>
                </c:pt>
                <c:pt idx="106">
                  <c:v>20.957119291559</c:v>
                </c:pt>
                <c:pt idx="107">
                  <c:v>20.957374015813201</c:v>
                </c:pt>
                <c:pt idx="108">
                  <c:v>20.920392212929201</c:v>
                </c:pt>
                <c:pt idx="109">
                  <c:v>20.846360013639799</c:v>
                </c:pt>
                <c:pt idx="110">
                  <c:v>20.7356609894915</c:v>
                </c:pt>
                <c:pt idx="111">
                  <c:v>20.588872830410502</c:v>
                </c:pt>
                <c:pt idx="112">
                  <c:v>20.406762303838899</c:v>
                </c:pt>
                <c:pt idx="113">
                  <c:v>20.190278557215809</c:v>
                </c:pt>
                <c:pt idx="114">
                  <c:v>19.940544845969502</c:v>
                </c:pt>
                <c:pt idx="115">
                  <c:v>19.658848788276099</c:v>
                </c:pt>
                <c:pt idx="116">
                  <c:v>19.346631265332299</c:v>
                </c:pt>
                <c:pt idx="117">
                  <c:v>19.0054741015194</c:v>
                </c:pt>
                <c:pt idx="118">
                  <c:v>18.637086672359391</c:v>
                </c:pt>
                <c:pt idx="119">
                  <c:v>18.243291599404191</c:v>
                </c:pt>
                <c:pt idx="120">
                  <c:v>17.8260097000014</c:v>
                </c:pt>
                <c:pt idx="121">
                  <c:v>17.3872443661384</c:v>
                </c:pt>
                <c:pt idx="122">
                  <c:v>16.929065550232799</c:v>
                </c:pt>
                <c:pt idx="123">
                  <c:v>16.453593536800099</c:v>
                </c:pt>
                <c:pt idx="124">
                  <c:v>15.962982677426799</c:v>
                </c:pt>
                <c:pt idx="125">
                  <c:v>15.459405262493</c:v>
                </c:pt>
                <c:pt idx="126">
                  <c:v>14.945035696748301</c:v>
                </c:pt>
                <c:pt idx="127">
                  <c:v>14.422035137315399</c:v>
                </c:pt>
                <c:pt idx="128">
                  <c:v>13.8925367421697</c:v>
                </c:pt>
                <c:pt idx="129">
                  <c:v>13.358631664852</c:v>
                </c:pt>
                <c:pt idx="130">
                  <c:v>12.822355917371899</c:v>
                </c:pt>
                <c:pt idx="131">
                  <c:v>12.2856782082112</c:v>
                </c:pt>
                <c:pt idx="132">
                  <c:v>11.7504888463328</c:v>
                </c:pt>
                <c:pt idx="133">
                  <c:v>11.218589785429</c:v>
                </c:pt>
                <c:pt idx="134">
                  <c:v>10.691685865589699</c:v>
                </c:pt>
                <c:pt idx="135">
                  <c:v>10.171377292425101</c:v>
                </c:pt>
                <c:pt idx="136">
                  <c:v>9.6591533767189794</c:v>
                </c:pt>
                <c:pt idx="137">
                  <c:v>9.1563875411670193</c:v>
                </c:pt>
                <c:pt idx="138">
                  <c:v>8.6643335849185483</c:v>
                </c:pt>
                <c:pt idx="139">
                  <c:v>8.1841231817083653</c:v>
                </c:pt>
                <c:pt idx="140">
                  <c:v>7.71676457351934</c:v>
                </c:pt>
                <c:pt idx="141">
                  <c:v>7.2631424091292898</c:v>
                </c:pt>
                <c:pt idx="142">
                  <c:v>6.8240186656924449</c:v>
                </c:pt>
                <c:pt idx="143">
                  <c:v>6.4000345817871303</c:v>
                </c:pt>
                <c:pt idx="144">
                  <c:v>5.99171352220025</c:v>
                </c:pt>
                <c:pt idx="145">
                  <c:v>5.5994646881483696</c:v>
                </c:pt>
                <c:pt idx="146">
                  <c:v>5.2235875816642396</c:v>
                </c:pt>
                <c:pt idx="147">
                  <c:v>4.8642771294877756</c:v>
                </c:pt>
                <c:pt idx="148">
                  <c:v>4.5216293699408201</c:v>
                </c:pt>
                <c:pt idx="149">
                  <c:v>4.1956476058682197</c:v>
                </c:pt>
                <c:pt idx="150">
                  <c:v>3.8862489277011361</c:v>
                </c:pt>
                <c:pt idx="151">
                  <c:v>3.5932710129323202</c:v>
                </c:pt>
                <c:pt idx="152">
                  <c:v>3.316479111666458</c:v>
                </c:pt>
                <c:pt idx="153">
                  <c:v>3.0555731322842701</c:v>
                </c:pt>
                <c:pt idx="154">
                  <c:v>2.8101947464973498</c:v>
                </c:pt>
                <c:pt idx="155">
                  <c:v>2.579934439024818</c:v>
                </c:pt>
                <c:pt idx="156">
                  <c:v>2.36433843364436</c:v>
                </c:pt>
                <c:pt idx="157">
                  <c:v>2.162915434315257</c:v>
                </c:pt>
                <c:pt idx="158">
                  <c:v>1.97514312729604</c:v>
                </c:pt>
                <c:pt idx="159">
                  <c:v>1.8004743975510999</c:v>
                </c:pt>
                <c:pt idx="160">
                  <c:v>1.63834322013235</c:v>
                </c:pt>
                <c:pt idx="161">
                  <c:v>1.4881701945174</c:v>
                </c:pt>
                <c:pt idx="162">
                  <c:v>1.3493676969813599</c:v>
                </c:pt>
                <c:pt idx="163">
                  <c:v>1.2213446328834501</c:v>
                </c:pt>
                <c:pt idx="164">
                  <c:v>1.10351077718261</c:v>
                </c:pt>
                <c:pt idx="165">
                  <c:v>0.99528069749534898</c:v>
                </c:pt>
                <c:pt idx="166">
                  <c:v>0.89607725952045802</c:v>
                </c:pt>
                <c:pt idx="167">
                  <c:v>0.80533471964193104</c:v>
                </c:pt>
                <c:pt idx="168">
                  <c:v>0.72250141395776901</c:v>
                </c:pt>
                <c:pt idx="169">
                  <c:v>0.64704205685365002</c:v>
                </c:pt>
                <c:pt idx="170">
                  <c:v>0.57843966554479598</c:v>
                </c:pt>
                <c:pt idx="171">
                  <c:v>0.51619712975343102</c:v>
                </c:pt>
                <c:pt idx="172">
                  <c:v>0.45983844788887901</c:v>
                </c:pt>
                <c:pt idx="173">
                  <c:v>0.40890965277621399</c:v>
                </c:pt>
                <c:pt idx="174">
                  <c:v>0.362979451167248</c:v>
                </c:pt>
                <c:pt idx="175">
                  <c:v>0.32163960199927899</c:v>
                </c:pt>
                <c:pt idx="176">
                  <c:v>0.284505058681501</c:v>
                </c:pt>
                <c:pt idx="177">
                  <c:v>0.25121390062768501</c:v>
                </c:pt>
                <c:pt idx="178">
                  <c:v>0.22142707886001101</c:v>
                </c:pt>
                <c:pt idx="179">
                  <c:v>0.19482799982681101</c:v>
                </c:pt>
                <c:pt idx="180">
                  <c:v>0.17112197064995899</c:v>
                </c:pt>
                <c:pt idx="181">
                  <c:v>0.150035527888737</c:v>
                </c:pt>
                <c:pt idx="182">
                  <c:v>0.13131567061711399</c:v>
                </c:pt>
                <c:pt idx="183">
                  <c:v>0.11472901719933599</c:v>
                </c:pt>
                <c:pt idx="184">
                  <c:v>0.100060903650843</c:v>
                </c:pt>
                <c:pt idx="185">
                  <c:v>8.7114439920812706E-2</c:v>
                </c:pt>
                <c:pt idx="186">
                  <c:v>7.5709538859037806E-2</c:v>
                </c:pt>
                <c:pt idx="187">
                  <c:v>6.5681931059923093E-2</c:v>
                </c:pt>
                <c:pt idx="188">
                  <c:v>5.6882177233155501E-2</c:v>
                </c:pt>
                <c:pt idx="189">
                  <c:v>4.9174688253691E-2</c:v>
                </c:pt>
                <c:pt idx="190">
                  <c:v>4.2436761609468597E-2</c:v>
                </c:pt>
                <c:pt idx="191">
                  <c:v>3.6557641606738002E-2</c:v>
                </c:pt>
                <c:pt idx="192">
                  <c:v>3.1437609420216998E-2</c:v>
                </c:pt>
                <c:pt idx="193">
                  <c:v>2.6987107895738899E-2</c:v>
                </c:pt>
                <c:pt idx="194">
                  <c:v>2.31259049314082E-2</c:v>
                </c:pt>
                <c:pt idx="195">
                  <c:v>1.9782298281990001E-2</c:v>
                </c:pt>
                <c:pt idx="196">
                  <c:v>1.6892363750833899E-2</c:v>
                </c:pt>
                <c:pt idx="197">
                  <c:v>1.4399247952796001E-2</c:v>
                </c:pt>
                <c:pt idx="198">
                  <c:v>1.22525061476582E-2</c:v>
                </c:pt>
                <c:pt idx="199">
                  <c:v>1.040748505255E-2</c:v>
                </c:pt>
                <c:pt idx="200">
                  <c:v>8.8247500389489995E-3</c:v>
                </c:pt>
                <c:pt idx="201">
                  <c:v>7.4695556993972598E-3</c:v>
                </c:pt>
                <c:pt idx="202">
                  <c:v>6.3113584249822998E-3</c:v>
                </c:pt>
                <c:pt idx="203">
                  <c:v>5.32336936044309E-3</c:v>
                </c:pt>
                <c:pt idx="204">
                  <c:v>4.4821458928609196E-3</c:v>
                </c:pt>
                <c:pt idx="205">
                  <c:v>3.7672196756433898E-3</c:v>
                </c:pt>
                <c:pt idx="206">
                  <c:v>3.16075908536782E-3</c:v>
                </c:pt>
                <c:pt idx="207">
                  <c:v>2.64726394869641E-3</c:v>
                </c:pt>
                <c:pt idx="208">
                  <c:v>2.21329035395654E-3</c:v>
                </c:pt>
                <c:pt idx="209">
                  <c:v>1.8472033714022199E-3</c:v>
                </c:pt>
                <c:pt idx="210">
                  <c:v>1.53895554233548E-3</c:v>
                </c:pt>
                <c:pt idx="211">
                  <c:v>1.2798890552884201E-3</c:v>
                </c:pt>
                <c:pt idx="212">
                  <c:v>1.0625596029183099E-3</c:v>
                </c:pt>
                <c:pt idx="213">
                  <c:v>8.8058000216268697E-4</c:v>
                </c:pt>
                <c:pt idx="214">
                  <c:v>7.2848175899978404E-4</c:v>
                </c:pt>
                <c:pt idx="215">
                  <c:v>6.0159286475919402E-4</c:v>
                </c:pt>
                <c:pt idx="216">
                  <c:v>4.95930220636843E-4</c:v>
                </c:pt>
                <c:pt idx="217">
                  <c:v>4.0810519859384501E-4</c:v>
                </c:pt>
                <c:pt idx="218">
                  <c:v>3.3524095822890599E-4</c:v>
                </c:pt>
                <c:pt idx="219">
                  <c:v>2.7490024891675902E-4</c:v>
                </c:pt>
                <c:pt idx="220">
                  <c:v>2.2502253321344301E-4</c:v>
                </c:pt>
                <c:pt idx="221">
                  <c:v>1.83869370232084E-4</c:v>
                </c:pt>
                <c:pt idx="222">
                  <c:v>1.4997709562225E-4</c:v>
                </c:pt>
                <c:pt idx="223">
                  <c:v>1.2211592738917401E-4</c:v>
                </c:pt>
                <c:pt idx="224">
                  <c:v>9.9254713697873202E-5</c:v>
                </c:pt>
                <c:pt idx="225">
                  <c:v>8.0530619811358897E-5</c:v>
                </c:pt>
                <c:pt idx="226">
                  <c:v>6.5223126334866202E-5</c:v>
                </c:pt>
                <c:pt idx="227">
                  <c:v>5.2731780011505798E-5</c:v>
                </c:pt>
                <c:pt idx="228">
                  <c:v>4.25572015605227E-5</c:v>
                </c:pt>
                <c:pt idx="229">
                  <c:v>3.4284912658546799E-5</c:v>
                </c:pt>
                <c:pt idx="230">
                  <c:v>2.7571596381646701E-5</c:v>
                </c:pt>
                <c:pt idx="231">
                  <c:v>2.21334525353832E-5</c:v>
                </c:pt>
                <c:pt idx="232">
                  <c:v>1.7736351611824001E-5</c:v>
                </c:pt>
                <c:pt idx="233">
                  <c:v>1.4187528952992501E-5</c:v>
                </c:pt>
                <c:pt idx="234">
                  <c:v>1.13285944032434E-5</c:v>
                </c:pt>
                <c:pt idx="235">
                  <c:v>9.0296626322790704E-6</c:v>
                </c:pt>
                <c:pt idx="236">
                  <c:v>7.1844357339067497E-6</c:v>
                </c:pt>
                <c:pt idx="237">
                  <c:v>5.7060929708260697E-6</c:v>
                </c:pt>
                <c:pt idx="238">
                  <c:v>4.5238629465692799E-6</c:v>
                </c:pt>
                <c:pt idx="239">
                  <c:v>3.5801713297932401E-6</c:v>
                </c:pt>
                <c:pt idx="240">
                  <c:v>2.8282728030562699E-6</c:v>
                </c:pt>
                <c:pt idx="241">
                  <c:v>2.23028940867024E-6</c:v>
                </c:pt>
                <c:pt idx="242">
                  <c:v>1.7555891494600201E-6</c:v>
                </c:pt>
                <c:pt idx="243">
                  <c:v>1.37944878414697E-6</c:v>
                </c:pt>
                <c:pt idx="244">
                  <c:v>1.0819534284614801E-6</c:v>
                </c:pt>
                <c:pt idx="245">
                  <c:v>8.47093008467149E-7</c:v>
                </c:pt>
                <c:pt idx="246">
                  <c:v>6.6202196894464199E-7</c:v>
                </c:pt>
                <c:pt idx="247">
                  <c:v>5.1645405753897304E-7</c:v>
                </c:pt>
                <c:pt idx="248">
                  <c:v>4.0216860984001098E-7</c:v>
                </c:pt>
                <c:pt idx="249">
                  <c:v>3.1260866252517002E-7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292-424F-A2AA-89861ECD9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986496"/>
        <c:axId val="208988032"/>
      </c:scatterChart>
      <c:valAx>
        <c:axId val="208986496"/>
        <c:scaling>
          <c:orientation val="minMax"/>
          <c:max val="0.1"/>
          <c:min val="-0.1"/>
        </c:scaling>
        <c:delete val="0"/>
        <c:axPos val="b"/>
        <c:numFmt formatCode="0.00" sourceLinked="0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988032"/>
        <c:crosses val="autoZero"/>
        <c:crossBetween val="midCat"/>
        <c:majorUnit val="0.05"/>
        <c:minorUnit val="0.01"/>
      </c:valAx>
      <c:valAx>
        <c:axId val="2089880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0000000" sourceLinked="1"/>
        <c:majorTickMark val="out"/>
        <c:minorTickMark val="none"/>
        <c:tickLblPos val="nextTo"/>
        <c:crossAx val="2089864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58028072578"/>
          <c:y val="3.0966183574879201E-2"/>
          <c:w val="0.86021739130434804"/>
          <c:h val="0.83278076035950099"/>
        </c:manualLayout>
      </c:layout>
      <c:scatterChart>
        <c:scatterStyle val="lineMarker"/>
        <c:varyColors val="0"/>
        <c:ser>
          <c:idx val="0"/>
          <c:order val="0"/>
          <c:tx>
            <c:strRef>
              <c:f>'T_08.4_DTH_km_mITT_24m'!$C$3</c:f>
              <c:strCache>
                <c:ptCount val="1"/>
                <c:pt idx="0">
                  <c:v>TAVR</c:v>
                </c:pt>
              </c:strCache>
            </c:strRef>
          </c:tx>
          <c:spPr>
            <a:ln w="28575">
              <a:solidFill>
                <a:srgbClr val="FFD815"/>
              </a:solidFill>
            </a:ln>
          </c:spPr>
          <c:marker>
            <c:symbol val="none"/>
          </c:marker>
          <c:xVal>
            <c:numRef>
              <c:f>'T_08.4_DTH_km_mITT_24m'!$B$4:$B$35</c:f>
              <c:numCache>
                <c:formatCode>General</c:formatCode>
                <c:ptCount val="32"/>
                <c:pt idx="0">
                  <c:v>0</c:v>
                </c:pt>
                <c:pt idx="1">
                  <c:v>3.3099999999999997E-2</c:v>
                </c:pt>
                <c:pt idx="2">
                  <c:v>6.6100000000000006E-2</c:v>
                </c:pt>
                <c:pt idx="3">
                  <c:v>9.9199999999999997E-2</c:v>
                </c:pt>
                <c:pt idx="4">
                  <c:v>0.13220000000000001</c:v>
                </c:pt>
                <c:pt idx="5">
                  <c:v>0.1653</c:v>
                </c:pt>
                <c:pt idx="6">
                  <c:v>0.1983</c:v>
                </c:pt>
                <c:pt idx="7">
                  <c:v>0.23139999999999999</c:v>
                </c:pt>
                <c:pt idx="8">
                  <c:v>0.26450000000000001</c:v>
                </c:pt>
                <c:pt idx="9">
                  <c:v>0.29749999999999999</c:v>
                </c:pt>
                <c:pt idx="10">
                  <c:v>0.3306</c:v>
                </c:pt>
                <c:pt idx="11">
                  <c:v>0.36359999999999998</c:v>
                </c:pt>
                <c:pt idx="12">
                  <c:v>0.3967</c:v>
                </c:pt>
                <c:pt idx="13">
                  <c:v>0.42980000000000002</c:v>
                </c:pt>
                <c:pt idx="14">
                  <c:v>0.46279999999999999</c:v>
                </c:pt>
                <c:pt idx="15">
                  <c:v>0.49590000000000001</c:v>
                </c:pt>
                <c:pt idx="16">
                  <c:v>0.52890000000000004</c:v>
                </c:pt>
                <c:pt idx="17">
                  <c:v>0.56200000000000006</c:v>
                </c:pt>
                <c:pt idx="18">
                  <c:v>0.59499999999999997</c:v>
                </c:pt>
                <c:pt idx="19">
                  <c:v>0.62809999999999999</c:v>
                </c:pt>
                <c:pt idx="20">
                  <c:v>0.66120000000000001</c:v>
                </c:pt>
                <c:pt idx="21">
                  <c:v>0.69420000000000004</c:v>
                </c:pt>
                <c:pt idx="22">
                  <c:v>0.72729999999999995</c:v>
                </c:pt>
                <c:pt idx="23">
                  <c:v>0.76029999999999998</c:v>
                </c:pt>
                <c:pt idx="24">
                  <c:v>0.79339999999999999</c:v>
                </c:pt>
                <c:pt idx="25">
                  <c:v>0.82640000000000002</c:v>
                </c:pt>
                <c:pt idx="26">
                  <c:v>0.85950000000000004</c:v>
                </c:pt>
                <c:pt idx="27">
                  <c:v>0.89259999999999995</c:v>
                </c:pt>
                <c:pt idx="28">
                  <c:v>0.92559999999999998</c:v>
                </c:pt>
                <c:pt idx="29">
                  <c:v>0.9587</c:v>
                </c:pt>
                <c:pt idx="30">
                  <c:v>0.99170000000000003</c:v>
                </c:pt>
                <c:pt idx="31">
                  <c:v>1.0247999999999999</c:v>
                </c:pt>
              </c:numCache>
            </c:numRef>
          </c:xVal>
          <c:yVal>
            <c:numRef>
              <c:f>'T_08.4_DTH_km_mITT_24m'!$C$4:$C$35</c:f>
              <c:numCache>
                <c:formatCode>General</c:formatCode>
                <c:ptCount val="32"/>
                <c:pt idx="0">
                  <c:v>3.47E-3</c:v>
                </c:pt>
                <c:pt idx="1">
                  <c:v>4.6299999999999996E-3</c:v>
                </c:pt>
                <c:pt idx="2">
                  <c:v>5.79E-3</c:v>
                </c:pt>
                <c:pt idx="3">
                  <c:v>6.94E-3</c:v>
                </c:pt>
                <c:pt idx="4">
                  <c:v>6.94E-3</c:v>
                </c:pt>
                <c:pt idx="5">
                  <c:v>1.042E-2</c:v>
                </c:pt>
                <c:pt idx="6">
                  <c:v>1.042E-2</c:v>
                </c:pt>
                <c:pt idx="7">
                  <c:v>1.042E-2</c:v>
                </c:pt>
                <c:pt idx="8">
                  <c:v>1.042E-2</c:v>
                </c:pt>
                <c:pt idx="9">
                  <c:v>1.042E-2</c:v>
                </c:pt>
                <c:pt idx="10">
                  <c:v>1.157E-2</c:v>
                </c:pt>
                <c:pt idx="11">
                  <c:v>1.157E-2</c:v>
                </c:pt>
                <c:pt idx="12">
                  <c:v>1.273E-2</c:v>
                </c:pt>
                <c:pt idx="13">
                  <c:v>1.389E-2</c:v>
                </c:pt>
                <c:pt idx="14">
                  <c:v>1.389E-2</c:v>
                </c:pt>
                <c:pt idx="15">
                  <c:v>1.5049999999999999E-2</c:v>
                </c:pt>
                <c:pt idx="16">
                  <c:v>1.5049999999999999E-2</c:v>
                </c:pt>
                <c:pt idx="17">
                  <c:v>1.5049999999999999E-2</c:v>
                </c:pt>
                <c:pt idx="18">
                  <c:v>1.5049999999999999E-2</c:v>
                </c:pt>
                <c:pt idx="19">
                  <c:v>1.6199999999999999E-2</c:v>
                </c:pt>
                <c:pt idx="20">
                  <c:v>1.6199999999999999E-2</c:v>
                </c:pt>
                <c:pt idx="21">
                  <c:v>1.736E-2</c:v>
                </c:pt>
                <c:pt idx="22">
                  <c:v>1.736E-2</c:v>
                </c:pt>
                <c:pt idx="23">
                  <c:v>1.8519999999999998E-2</c:v>
                </c:pt>
                <c:pt idx="24">
                  <c:v>1.8519999999999998E-2</c:v>
                </c:pt>
                <c:pt idx="25">
                  <c:v>1.968E-2</c:v>
                </c:pt>
                <c:pt idx="26">
                  <c:v>2.0830000000000001E-2</c:v>
                </c:pt>
                <c:pt idx="27">
                  <c:v>2.0830000000000001E-2</c:v>
                </c:pt>
                <c:pt idx="28">
                  <c:v>2.0830000000000001E-2</c:v>
                </c:pt>
                <c:pt idx="29">
                  <c:v>2.0830000000000001E-2</c:v>
                </c:pt>
                <c:pt idx="30">
                  <c:v>2.0830000000000001E-2</c:v>
                </c:pt>
                <c:pt idx="31">
                  <c:v>2.0830000000000001E-2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40-4B13-9FFD-7C8929E226C4}"/>
            </c:ext>
          </c:extLst>
        </c:ser>
        <c:ser>
          <c:idx val="1"/>
          <c:order val="1"/>
          <c:tx>
            <c:strRef>
              <c:f>'T_08.4_DTH_km_mITT_24m'!$D$3</c:f>
              <c:strCache>
                <c:ptCount val="1"/>
                <c:pt idx="0">
                  <c:v>SAVR</c:v>
                </c:pt>
              </c:strCache>
            </c:strRef>
          </c:tx>
          <c:spPr>
            <a:ln w="28575">
              <a:solidFill>
                <a:schemeClr val="accent5"/>
              </a:solidFill>
              <a:prstDash val="solid"/>
            </a:ln>
          </c:spPr>
          <c:marker>
            <c:symbol val="none"/>
          </c:marker>
          <c:xVal>
            <c:numRef>
              <c:f>'T_08.4_DTH_km_mITT_24m'!$B$4:$B$35</c:f>
              <c:numCache>
                <c:formatCode>General</c:formatCode>
                <c:ptCount val="32"/>
                <c:pt idx="0">
                  <c:v>0</c:v>
                </c:pt>
                <c:pt idx="1">
                  <c:v>3.3099999999999997E-2</c:v>
                </c:pt>
                <c:pt idx="2">
                  <c:v>6.6100000000000006E-2</c:v>
                </c:pt>
                <c:pt idx="3">
                  <c:v>9.9199999999999997E-2</c:v>
                </c:pt>
                <c:pt idx="4">
                  <c:v>0.13220000000000001</c:v>
                </c:pt>
                <c:pt idx="5">
                  <c:v>0.1653</c:v>
                </c:pt>
                <c:pt idx="6">
                  <c:v>0.1983</c:v>
                </c:pt>
                <c:pt idx="7">
                  <c:v>0.23139999999999999</c:v>
                </c:pt>
                <c:pt idx="8">
                  <c:v>0.26450000000000001</c:v>
                </c:pt>
                <c:pt idx="9">
                  <c:v>0.29749999999999999</c:v>
                </c:pt>
                <c:pt idx="10">
                  <c:v>0.3306</c:v>
                </c:pt>
                <c:pt idx="11">
                  <c:v>0.36359999999999998</c:v>
                </c:pt>
                <c:pt idx="12">
                  <c:v>0.3967</c:v>
                </c:pt>
                <c:pt idx="13">
                  <c:v>0.42980000000000002</c:v>
                </c:pt>
                <c:pt idx="14">
                  <c:v>0.46279999999999999</c:v>
                </c:pt>
                <c:pt idx="15">
                  <c:v>0.49590000000000001</c:v>
                </c:pt>
                <c:pt idx="16">
                  <c:v>0.52890000000000004</c:v>
                </c:pt>
                <c:pt idx="17">
                  <c:v>0.56200000000000006</c:v>
                </c:pt>
                <c:pt idx="18">
                  <c:v>0.59499999999999997</c:v>
                </c:pt>
                <c:pt idx="19">
                  <c:v>0.62809999999999999</c:v>
                </c:pt>
                <c:pt idx="20">
                  <c:v>0.66120000000000001</c:v>
                </c:pt>
                <c:pt idx="21">
                  <c:v>0.69420000000000004</c:v>
                </c:pt>
                <c:pt idx="22">
                  <c:v>0.72729999999999995</c:v>
                </c:pt>
                <c:pt idx="23">
                  <c:v>0.76029999999999998</c:v>
                </c:pt>
                <c:pt idx="24">
                  <c:v>0.79339999999999999</c:v>
                </c:pt>
                <c:pt idx="25">
                  <c:v>0.82640000000000002</c:v>
                </c:pt>
                <c:pt idx="26">
                  <c:v>0.85950000000000004</c:v>
                </c:pt>
                <c:pt idx="27">
                  <c:v>0.89259999999999995</c:v>
                </c:pt>
                <c:pt idx="28">
                  <c:v>0.92559999999999998</c:v>
                </c:pt>
                <c:pt idx="29">
                  <c:v>0.9587</c:v>
                </c:pt>
                <c:pt idx="30">
                  <c:v>0.99170000000000003</c:v>
                </c:pt>
                <c:pt idx="31">
                  <c:v>1.0247999999999999</c:v>
                </c:pt>
              </c:numCache>
            </c:numRef>
          </c:xVal>
          <c:yVal>
            <c:numRef>
              <c:f>'T_08.4_DTH_km_mITT_24m'!$D$4:$D$35</c:f>
              <c:numCache>
                <c:formatCode>General</c:formatCode>
                <c:ptCount val="32"/>
                <c:pt idx="0">
                  <c:v>0</c:v>
                </c:pt>
                <c:pt idx="1">
                  <c:v>1.2600000000000001E-3</c:v>
                </c:pt>
                <c:pt idx="2">
                  <c:v>2.5200000000000001E-3</c:v>
                </c:pt>
                <c:pt idx="3">
                  <c:v>3.7699999999999999E-3</c:v>
                </c:pt>
                <c:pt idx="4">
                  <c:v>3.7699999999999999E-3</c:v>
                </c:pt>
                <c:pt idx="5">
                  <c:v>5.0299999999999997E-3</c:v>
                </c:pt>
                <c:pt idx="6">
                  <c:v>7.5500000000000003E-3</c:v>
                </c:pt>
                <c:pt idx="7">
                  <c:v>7.5500000000000003E-3</c:v>
                </c:pt>
                <c:pt idx="8">
                  <c:v>8.8100000000000001E-3</c:v>
                </c:pt>
                <c:pt idx="9">
                  <c:v>8.8100000000000001E-3</c:v>
                </c:pt>
                <c:pt idx="10">
                  <c:v>1.0070000000000001E-2</c:v>
                </c:pt>
                <c:pt idx="11">
                  <c:v>1.133E-2</c:v>
                </c:pt>
                <c:pt idx="12">
                  <c:v>1.133E-2</c:v>
                </c:pt>
                <c:pt idx="13">
                  <c:v>1.133E-2</c:v>
                </c:pt>
                <c:pt idx="14">
                  <c:v>1.3849999999999999E-2</c:v>
                </c:pt>
                <c:pt idx="15">
                  <c:v>1.3849999999999999E-2</c:v>
                </c:pt>
                <c:pt idx="16">
                  <c:v>1.3849999999999999E-2</c:v>
                </c:pt>
                <c:pt idx="17">
                  <c:v>1.3849999999999999E-2</c:v>
                </c:pt>
                <c:pt idx="18">
                  <c:v>1.511E-2</c:v>
                </c:pt>
                <c:pt idx="19">
                  <c:v>1.511E-2</c:v>
                </c:pt>
                <c:pt idx="20">
                  <c:v>1.511E-2</c:v>
                </c:pt>
                <c:pt idx="21">
                  <c:v>1.511E-2</c:v>
                </c:pt>
                <c:pt idx="22">
                  <c:v>1.511E-2</c:v>
                </c:pt>
                <c:pt idx="23">
                  <c:v>1.511E-2</c:v>
                </c:pt>
                <c:pt idx="24">
                  <c:v>1.511E-2</c:v>
                </c:pt>
                <c:pt idx="25">
                  <c:v>1.511E-2</c:v>
                </c:pt>
                <c:pt idx="26">
                  <c:v>1.6379999999999999E-2</c:v>
                </c:pt>
                <c:pt idx="27">
                  <c:v>1.6379999999999999E-2</c:v>
                </c:pt>
                <c:pt idx="28">
                  <c:v>1.6379999999999999E-2</c:v>
                </c:pt>
                <c:pt idx="29">
                  <c:v>1.6379999999999999E-2</c:v>
                </c:pt>
                <c:pt idx="30">
                  <c:v>1.6379999999999999E-2</c:v>
                </c:pt>
                <c:pt idx="31">
                  <c:v>1.6379999999999999E-2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40-4B13-9FFD-7C8929E22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311872"/>
        <c:axId val="239338624"/>
      </c:scatterChart>
      <c:valAx>
        <c:axId val="239311872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+mj-lt"/>
                  </a:defRPr>
                </a:pPr>
                <a:r>
                  <a:rPr lang="en-US" sz="1400">
                    <a:latin typeface="+mj-lt"/>
                  </a:rPr>
                  <a:t>Months Post-Procedure</a:t>
                </a:r>
              </a:p>
            </c:rich>
          </c:tx>
          <c:layout>
            <c:manualLayout>
              <c:xMode val="edge"/>
              <c:yMode val="edge"/>
              <c:x val="0.44474591717702"/>
              <c:y val="0.940159601261962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239338624"/>
        <c:crosses val="autoZero"/>
        <c:crossBetween val="midCat"/>
        <c:majorUnit val="6"/>
      </c:valAx>
      <c:valAx>
        <c:axId val="239338624"/>
        <c:scaling>
          <c:orientation val="minMax"/>
          <c:max val="0.3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+mj-lt"/>
                  </a:defRPr>
                </a:pPr>
                <a:r>
                  <a:rPr lang="en-US" sz="1400">
                    <a:latin typeface="+mj-lt"/>
                  </a:rPr>
                  <a:t>All-Cause Mortality</a:t>
                </a:r>
              </a:p>
            </c:rich>
          </c:tx>
          <c:layout>
            <c:manualLayout>
              <c:xMode val="edge"/>
              <c:yMode val="edge"/>
              <c:x val="0"/>
              <c:y val="0.2516244436836699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239311872"/>
        <c:crosses val="autoZero"/>
        <c:crossBetween val="midCat"/>
        <c:majorUnit val="0.05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58028072578"/>
          <c:y val="3.0966183574879201E-2"/>
          <c:w val="0.86021739130434804"/>
          <c:h val="0.83278076035950099"/>
        </c:manualLayout>
      </c:layout>
      <c:scatterChart>
        <c:scatterStyle val="lineMarker"/>
        <c:varyColors val="0"/>
        <c:ser>
          <c:idx val="0"/>
          <c:order val="0"/>
          <c:tx>
            <c:strRef>
              <c:f>'T_08.4_DTH_km_mITT_24m'!$C$3</c:f>
              <c:strCache>
                <c:ptCount val="1"/>
                <c:pt idx="0">
                  <c:v>TAVR</c:v>
                </c:pt>
              </c:strCache>
            </c:strRef>
          </c:tx>
          <c:spPr>
            <a:ln w="28575">
              <a:solidFill>
                <a:srgbClr val="FFD815"/>
              </a:solidFill>
            </a:ln>
          </c:spPr>
          <c:marker>
            <c:symbol val="none"/>
          </c:marker>
          <c:xVal>
            <c:numRef>
              <c:f>'T_08.4_DTH_km_mITT_24m'!$B$4:$B$35</c:f>
              <c:numCache>
                <c:formatCode>General</c:formatCode>
                <c:ptCount val="32"/>
                <c:pt idx="0">
                  <c:v>0</c:v>
                </c:pt>
                <c:pt idx="1">
                  <c:v>3.3099999999999997E-2</c:v>
                </c:pt>
                <c:pt idx="2">
                  <c:v>6.6100000000000006E-2</c:v>
                </c:pt>
                <c:pt idx="3">
                  <c:v>9.9199999999999997E-2</c:v>
                </c:pt>
                <c:pt idx="4">
                  <c:v>0.13220000000000001</c:v>
                </c:pt>
                <c:pt idx="5">
                  <c:v>0.1653</c:v>
                </c:pt>
                <c:pt idx="6">
                  <c:v>0.1983</c:v>
                </c:pt>
                <c:pt idx="7">
                  <c:v>0.23139999999999999</c:v>
                </c:pt>
                <c:pt idx="8">
                  <c:v>0.26450000000000001</c:v>
                </c:pt>
                <c:pt idx="9">
                  <c:v>0.29749999999999999</c:v>
                </c:pt>
                <c:pt idx="10">
                  <c:v>0.3306</c:v>
                </c:pt>
                <c:pt idx="11">
                  <c:v>0.36359999999999998</c:v>
                </c:pt>
                <c:pt idx="12">
                  <c:v>0.3967</c:v>
                </c:pt>
                <c:pt idx="13">
                  <c:v>0.42980000000000002</c:v>
                </c:pt>
                <c:pt idx="14">
                  <c:v>0.46279999999999999</c:v>
                </c:pt>
                <c:pt idx="15">
                  <c:v>0.49590000000000001</c:v>
                </c:pt>
                <c:pt idx="16">
                  <c:v>0.52890000000000004</c:v>
                </c:pt>
                <c:pt idx="17">
                  <c:v>0.56200000000000006</c:v>
                </c:pt>
                <c:pt idx="18">
                  <c:v>0.59499999999999997</c:v>
                </c:pt>
                <c:pt idx="19">
                  <c:v>0.62809999999999999</c:v>
                </c:pt>
                <c:pt idx="20">
                  <c:v>0.66120000000000001</c:v>
                </c:pt>
                <c:pt idx="21">
                  <c:v>0.69420000000000004</c:v>
                </c:pt>
                <c:pt idx="22">
                  <c:v>0.72729999999999995</c:v>
                </c:pt>
                <c:pt idx="23">
                  <c:v>0.76029999999999998</c:v>
                </c:pt>
                <c:pt idx="24">
                  <c:v>0.79339999999999999</c:v>
                </c:pt>
                <c:pt idx="25">
                  <c:v>0.82640000000000002</c:v>
                </c:pt>
                <c:pt idx="26">
                  <c:v>0.85950000000000004</c:v>
                </c:pt>
                <c:pt idx="27">
                  <c:v>0.89259999999999995</c:v>
                </c:pt>
                <c:pt idx="28">
                  <c:v>0.92559999999999998</c:v>
                </c:pt>
                <c:pt idx="29">
                  <c:v>0.9587</c:v>
                </c:pt>
                <c:pt idx="30">
                  <c:v>0.99170000000000003</c:v>
                </c:pt>
                <c:pt idx="31">
                  <c:v>1.0247999999999999</c:v>
                </c:pt>
              </c:numCache>
            </c:numRef>
          </c:xVal>
          <c:yVal>
            <c:numRef>
              <c:f>'T_08.4_DTH_km_mITT_24m'!$C$4:$C$35</c:f>
              <c:numCache>
                <c:formatCode>General</c:formatCode>
                <c:ptCount val="32"/>
                <c:pt idx="0">
                  <c:v>3.47E-3</c:v>
                </c:pt>
                <c:pt idx="1">
                  <c:v>4.6299999999999996E-3</c:v>
                </c:pt>
                <c:pt idx="2">
                  <c:v>5.79E-3</c:v>
                </c:pt>
                <c:pt idx="3">
                  <c:v>6.94E-3</c:v>
                </c:pt>
                <c:pt idx="4">
                  <c:v>6.94E-3</c:v>
                </c:pt>
                <c:pt idx="5">
                  <c:v>1.042E-2</c:v>
                </c:pt>
                <c:pt idx="6">
                  <c:v>1.042E-2</c:v>
                </c:pt>
                <c:pt idx="7">
                  <c:v>1.042E-2</c:v>
                </c:pt>
                <c:pt idx="8">
                  <c:v>1.042E-2</c:v>
                </c:pt>
                <c:pt idx="9">
                  <c:v>1.042E-2</c:v>
                </c:pt>
                <c:pt idx="10">
                  <c:v>1.157E-2</c:v>
                </c:pt>
                <c:pt idx="11">
                  <c:v>1.157E-2</c:v>
                </c:pt>
                <c:pt idx="12">
                  <c:v>1.273E-2</c:v>
                </c:pt>
                <c:pt idx="13">
                  <c:v>1.389E-2</c:v>
                </c:pt>
                <c:pt idx="14">
                  <c:v>1.389E-2</c:v>
                </c:pt>
                <c:pt idx="15">
                  <c:v>1.5049999999999999E-2</c:v>
                </c:pt>
                <c:pt idx="16">
                  <c:v>1.5049999999999999E-2</c:v>
                </c:pt>
                <c:pt idx="17">
                  <c:v>1.5049999999999999E-2</c:v>
                </c:pt>
                <c:pt idx="18">
                  <c:v>1.5049999999999999E-2</c:v>
                </c:pt>
                <c:pt idx="19">
                  <c:v>1.6199999999999999E-2</c:v>
                </c:pt>
                <c:pt idx="20">
                  <c:v>1.6199999999999999E-2</c:v>
                </c:pt>
                <c:pt idx="21">
                  <c:v>1.736E-2</c:v>
                </c:pt>
                <c:pt idx="22">
                  <c:v>1.736E-2</c:v>
                </c:pt>
                <c:pt idx="23">
                  <c:v>1.8519999999999998E-2</c:v>
                </c:pt>
                <c:pt idx="24">
                  <c:v>1.8519999999999998E-2</c:v>
                </c:pt>
                <c:pt idx="25">
                  <c:v>1.968E-2</c:v>
                </c:pt>
                <c:pt idx="26">
                  <c:v>2.0830000000000001E-2</c:v>
                </c:pt>
                <c:pt idx="27">
                  <c:v>2.0830000000000001E-2</c:v>
                </c:pt>
                <c:pt idx="28">
                  <c:v>2.0830000000000001E-2</c:v>
                </c:pt>
                <c:pt idx="29">
                  <c:v>2.0830000000000001E-2</c:v>
                </c:pt>
                <c:pt idx="30">
                  <c:v>2.0830000000000001E-2</c:v>
                </c:pt>
                <c:pt idx="31">
                  <c:v>2.0830000000000001E-2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40-4B13-9FFD-7C8929E226C4}"/>
            </c:ext>
          </c:extLst>
        </c:ser>
        <c:ser>
          <c:idx val="1"/>
          <c:order val="1"/>
          <c:tx>
            <c:strRef>
              <c:f>'T_08.4_DTH_km_mITT_24m'!$D$3</c:f>
              <c:strCache>
                <c:ptCount val="1"/>
                <c:pt idx="0">
                  <c:v>SAVR</c:v>
                </c:pt>
              </c:strCache>
            </c:strRef>
          </c:tx>
          <c:spPr>
            <a:ln w="28575">
              <a:solidFill>
                <a:schemeClr val="accent5"/>
              </a:solidFill>
              <a:prstDash val="solid"/>
            </a:ln>
          </c:spPr>
          <c:marker>
            <c:symbol val="none"/>
          </c:marker>
          <c:xVal>
            <c:numRef>
              <c:f>'T_08.4_DTH_km_mITT_24m'!$B$4:$B$35</c:f>
              <c:numCache>
                <c:formatCode>General</c:formatCode>
                <c:ptCount val="32"/>
                <c:pt idx="0">
                  <c:v>0</c:v>
                </c:pt>
                <c:pt idx="1">
                  <c:v>3.3099999999999997E-2</c:v>
                </c:pt>
                <c:pt idx="2">
                  <c:v>6.6100000000000006E-2</c:v>
                </c:pt>
                <c:pt idx="3">
                  <c:v>9.9199999999999997E-2</c:v>
                </c:pt>
                <c:pt idx="4">
                  <c:v>0.13220000000000001</c:v>
                </c:pt>
                <c:pt idx="5">
                  <c:v>0.1653</c:v>
                </c:pt>
                <c:pt idx="6">
                  <c:v>0.1983</c:v>
                </c:pt>
                <c:pt idx="7">
                  <c:v>0.23139999999999999</c:v>
                </c:pt>
                <c:pt idx="8">
                  <c:v>0.26450000000000001</c:v>
                </c:pt>
                <c:pt idx="9">
                  <c:v>0.29749999999999999</c:v>
                </c:pt>
                <c:pt idx="10">
                  <c:v>0.3306</c:v>
                </c:pt>
                <c:pt idx="11">
                  <c:v>0.36359999999999998</c:v>
                </c:pt>
                <c:pt idx="12">
                  <c:v>0.3967</c:v>
                </c:pt>
                <c:pt idx="13">
                  <c:v>0.42980000000000002</c:v>
                </c:pt>
                <c:pt idx="14">
                  <c:v>0.46279999999999999</c:v>
                </c:pt>
                <c:pt idx="15">
                  <c:v>0.49590000000000001</c:v>
                </c:pt>
                <c:pt idx="16">
                  <c:v>0.52890000000000004</c:v>
                </c:pt>
                <c:pt idx="17">
                  <c:v>0.56200000000000006</c:v>
                </c:pt>
                <c:pt idx="18">
                  <c:v>0.59499999999999997</c:v>
                </c:pt>
                <c:pt idx="19">
                  <c:v>0.62809999999999999</c:v>
                </c:pt>
                <c:pt idx="20">
                  <c:v>0.66120000000000001</c:v>
                </c:pt>
                <c:pt idx="21">
                  <c:v>0.69420000000000004</c:v>
                </c:pt>
                <c:pt idx="22">
                  <c:v>0.72729999999999995</c:v>
                </c:pt>
                <c:pt idx="23">
                  <c:v>0.76029999999999998</c:v>
                </c:pt>
                <c:pt idx="24">
                  <c:v>0.79339999999999999</c:v>
                </c:pt>
                <c:pt idx="25">
                  <c:v>0.82640000000000002</c:v>
                </c:pt>
                <c:pt idx="26">
                  <c:v>0.85950000000000004</c:v>
                </c:pt>
                <c:pt idx="27">
                  <c:v>0.89259999999999995</c:v>
                </c:pt>
                <c:pt idx="28">
                  <c:v>0.92559999999999998</c:v>
                </c:pt>
                <c:pt idx="29">
                  <c:v>0.9587</c:v>
                </c:pt>
                <c:pt idx="30">
                  <c:v>0.99170000000000003</c:v>
                </c:pt>
                <c:pt idx="31">
                  <c:v>1.0247999999999999</c:v>
                </c:pt>
              </c:numCache>
            </c:numRef>
          </c:xVal>
          <c:yVal>
            <c:numRef>
              <c:f>'T_08.4_DTH_km_mITT_24m'!$D$4:$D$35</c:f>
              <c:numCache>
                <c:formatCode>General</c:formatCode>
                <c:ptCount val="32"/>
                <c:pt idx="0">
                  <c:v>0</c:v>
                </c:pt>
                <c:pt idx="1">
                  <c:v>1.2600000000000001E-3</c:v>
                </c:pt>
                <c:pt idx="2">
                  <c:v>2.5200000000000001E-3</c:v>
                </c:pt>
                <c:pt idx="3">
                  <c:v>3.7699999999999999E-3</c:v>
                </c:pt>
                <c:pt idx="4">
                  <c:v>3.7699999999999999E-3</c:v>
                </c:pt>
                <c:pt idx="5">
                  <c:v>5.0299999999999997E-3</c:v>
                </c:pt>
                <c:pt idx="6">
                  <c:v>7.5500000000000003E-3</c:v>
                </c:pt>
                <c:pt idx="7">
                  <c:v>7.5500000000000003E-3</c:v>
                </c:pt>
                <c:pt idx="8">
                  <c:v>8.8100000000000001E-3</c:v>
                </c:pt>
                <c:pt idx="9">
                  <c:v>8.8100000000000001E-3</c:v>
                </c:pt>
                <c:pt idx="10">
                  <c:v>1.0070000000000001E-2</c:v>
                </c:pt>
                <c:pt idx="11">
                  <c:v>1.133E-2</c:v>
                </c:pt>
                <c:pt idx="12">
                  <c:v>1.133E-2</c:v>
                </c:pt>
                <c:pt idx="13">
                  <c:v>1.133E-2</c:v>
                </c:pt>
                <c:pt idx="14">
                  <c:v>1.3849999999999999E-2</c:v>
                </c:pt>
                <c:pt idx="15">
                  <c:v>1.3849999999999999E-2</c:v>
                </c:pt>
                <c:pt idx="16">
                  <c:v>1.3849999999999999E-2</c:v>
                </c:pt>
                <c:pt idx="17">
                  <c:v>1.3849999999999999E-2</c:v>
                </c:pt>
                <c:pt idx="18">
                  <c:v>1.511E-2</c:v>
                </c:pt>
                <c:pt idx="19">
                  <c:v>1.511E-2</c:v>
                </c:pt>
                <c:pt idx="20">
                  <c:v>1.511E-2</c:v>
                </c:pt>
                <c:pt idx="21">
                  <c:v>1.511E-2</c:v>
                </c:pt>
                <c:pt idx="22">
                  <c:v>1.511E-2</c:v>
                </c:pt>
                <c:pt idx="23">
                  <c:v>1.511E-2</c:v>
                </c:pt>
                <c:pt idx="24">
                  <c:v>1.511E-2</c:v>
                </c:pt>
                <c:pt idx="25">
                  <c:v>1.511E-2</c:v>
                </c:pt>
                <c:pt idx="26">
                  <c:v>1.6379999999999999E-2</c:v>
                </c:pt>
                <c:pt idx="27">
                  <c:v>1.6379999999999999E-2</c:v>
                </c:pt>
                <c:pt idx="28">
                  <c:v>1.6379999999999999E-2</c:v>
                </c:pt>
                <c:pt idx="29">
                  <c:v>1.6379999999999999E-2</c:v>
                </c:pt>
                <c:pt idx="30">
                  <c:v>1.6379999999999999E-2</c:v>
                </c:pt>
                <c:pt idx="31">
                  <c:v>1.6379999999999999E-2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40-4B13-9FFD-7C8929E22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173632"/>
        <c:axId val="239175168"/>
      </c:scatterChart>
      <c:valAx>
        <c:axId val="239173632"/>
        <c:scaling>
          <c:orientation val="minMax"/>
          <c:max val="2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239175168"/>
        <c:crosses val="autoZero"/>
        <c:crossBetween val="midCat"/>
        <c:majorUnit val="6"/>
      </c:valAx>
      <c:valAx>
        <c:axId val="239175168"/>
        <c:scaling>
          <c:orientation val="minMax"/>
          <c:max val="0.3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239173632"/>
        <c:crosses val="autoZero"/>
        <c:crossBetween val="midCat"/>
        <c:majorUnit val="0.05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58028072578"/>
          <c:y val="3.0966183574879201E-2"/>
          <c:w val="0.86021739130434804"/>
          <c:h val="0.83278076035950099"/>
        </c:manualLayout>
      </c:layout>
      <c:scatterChart>
        <c:scatterStyle val="lineMarker"/>
        <c:varyColors val="0"/>
        <c:ser>
          <c:idx val="0"/>
          <c:order val="0"/>
          <c:tx>
            <c:strRef>
              <c:f>'T_08.4_DTH_km_mITT_24m'!$C$3</c:f>
              <c:strCache>
                <c:ptCount val="1"/>
                <c:pt idx="0">
                  <c:v>TAVR</c:v>
                </c:pt>
              </c:strCache>
            </c:strRef>
          </c:tx>
          <c:spPr>
            <a:ln w="28575">
              <a:solidFill>
                <a:srgbClr val="FFD815"/>
              </a:solidFill>
            </a:ln>
          </c:spPr>
          <c:marker>
            <c:symbol val="none"/>
          </c:marker>
          <c:xVal>
            <c:numRef>
              <c:f>'T_08.4_DTH_km_mITT_24m'!$B$4:$B$769</c:f>
              <c:numCache>
                <c:formatCode>General</c:formatCode>
                <c:ptCount val="766"/>
                <c:pt idx="0">
                  <c:v>0</c:v>
                </c:pt>
                <c:pt idx="1">
                  <c:v>3.3099999999999997E-2</c:v>
                </c:pt>
                <c:pt idx="2">
                  <c:v>6.6100000000000006E-2</c:v>
                </c:pt>
                <c:pt idx="3">
                  <c:v>9.9199999999999997E-2</c:v>
                </c:pt>
                <c:pt idx="4">
                  <c:v>0.13220000000000001</c:v>
                </c:pt>
                <c:pt idx="5">
                  <c:v>0.1653</c:v>
                </c:pt>
                <c:pt idx="6">
                  <c:v>0.1983</c:v>
                </c:pt>
                <c:pt idx="7">
                  <c:v>0.23139999999999999</c:v>
                </c:pt>
                <c:pt idx="8">
                  <c:v>0.26450000000000001</c:v>
                </c:pt>
                <c:pt idx="9">
                  <c:v>0.29749999999999999</c:v>
                </c:pt>
                <c:pt idx="10">
                  <c:v>0.3306</c:v>
                </c:pt>
                <c:pt idx="11">
                  <c:v>0.36359999999999998</c:v>
                </c:pt>
                <c:pt idx="12">
                  <c:v>0.3967</c:v>
                </c:pt>
                <c:pt idx="13">
                  <c:v>0.42980000000000002</c:v>
                </c:pt>
                <c:pt idx="14">
                  <c:v>0.46279999999999999</c:v>
                </c:pt>
                <c:pt idx="15">
                  <c:v>0.49590000000000001</c:v>
                </c:pt>
                <c:pt idx="16">
                  <c:v>0.52890000000000004</c:v>
                </c:pt>
                <c:pt idx="17">
                  <c:v>0.56200000000000006</c:v>
                </c:pt>
                <c:pt idx="18">
                  <c:v>0.59499999999999997</c:v>
                </c:pt>
                <c:pt idx="19">
                  <c:v>0.62809999999999999</c:v>
                </c:pt>
                <c:pt idx="20">
                  <c:v>0.66120000000000001</c:v>
                </c:pt>
                <c:pt idx="21">
                  <c:v>0.69420000000000004</c:v>
                </c:pt>
                <c:pt idx="22">
                  <c:v>0.72729999999999995</c:v>
                </c:pt>
                <c:pt idx="23">
                  <c:v>0.76029999999999998</c:v>
                </c:pt>
                <c:pt idx="24">
                  <c:v>0.79339999999999999</c:v>
                </c:pt>
                <c:pt idx="25">
                  <c:v>0.82640000000000002</c:v>
                </c:pt>
                <c:pt idx="26">
                  <c:v>0.85950000000000004</c:v>
                </c:pt>
                <c:pt idx="27">
                  <c:v>0.89259999999999995</c:v>
                </c:pt>
                <c:pt idx="28">
                  <c:v>0.92559999999999998</c:v>
                </c:pt>
                <c:pt idx="29">
                  <c:v>0.9587</c:v>
                </c:pt>
                <c:pt idx="30">
                  <c:v>0.99170000000000003</c:v>
                </c:pt>
                <c:pt idx="31">
                  <c:v>1.0247999999999999</c:v>
                </c:pt>
                <c:pt idx="32">
                  <c:v>1.0579000000000001</c:v>
                </c:pt>
                <c:pt idx="33">
                  <c:v>1.0909</c:v>
                </c:pt>
                <c:pt idx="34">
                  <c:v>1.1240000000000001</c:v>
                </c:pt>
                <c:pt idx="35">
                  <c:v>1.157</c:v>
                </c:pt>
                <c:pt idx="36">
                  <c:v>1.1900999999999999</c:v>
                </c:pt>
                <c:pt idx="37">
                  <c:v>1.2231000000000001</c:v>
                </c:pt>
                <c:pt idx="38">
                  <c:v>1.2562</c:v>
                </c:pt>
                <c:pt idx="39">
                  <c:v>1.2892999999999999</c:v>
                </c:pt>
                <c:pt idx="40">
                  <c:v>1.3223</c:v>
                </c:pt>
                <c:pt idx="41">
                  <c:v>1.3553999999999999</c:v>
                </c:pt>
                <c:pt idx="42">
                  <c:v>1.3884000000000001</c:v>
                </c:pt>
                <c:pt idx="43">
                  <c:v>1.4215</c:v>
                </c:pt>
                <c:pt idx="44">
                  <c:v>1.4544999999999999</c:v>
                </c:pt>
                <c:pt idx="45">
                  <c:v>1.4876</c:v>
                </c:pt>
                <c:pt idx="46">
                  <c:v>1.5206999999999999</c:v>
                </c:pt>
                <c:pt idx="47">
                  <c:v>1.5537000000000001</c:v>
                </c:pt>
                <c:pt idx="48">
                  <c:v>1.5868</c:v>
                </c:pt>
                <c:pt idx="49">
                  <c:v>1.6197999999999999</c:v>
                </c:pt>
                <c:pt idx="50">
                  <c:v>1.6529</c:v>
                </c:pt>
                <c:pt idx="51">
                  <c:v>1.6859999999999999</c:v>
                </c:pt>
                <c:pt idx="52">
                  <c:v>1.7190000000000001</c:v>
                </c:pt>
                <c:pt idx="53">
                  <c:v>1.7521</c:v>
                </c:pt>
                <c:pt idx="54">
                  <c:v>1.7850999999999999</c:v>
                </c:pt>
                <c:pt idx="55">
                  <c:v>1.8182</c:v>
                </c:pt>
                <c:pt idx="56">
                  <c:v>1.8512</c:v>
                </c:pt>
                <c:pt idx="57">
                  <c:v>1.8843000000000001</c:v>
                </c:pt>
                <c:pt idx="58">
                  <c:v>1.9174</c:v>
                </c:pt>
                <c:pt idx="59">
                  <c:v>1.9503999999999999</c:v>
                </c:pt>
                <c:pt idx="60">
                  <c:v>1.9835</c:v>
                </c:pt>
                <c:pt idx="61">
                  <c:v>2.0165000000000002</c:v>
                </c:pt>
                <c:pt idx="62">
                  <c:v>2.0495999999999999</c:v>
                </c:pt>
                <c:pt idx="63">
                  <c:v>2.0825999999999998</c:v>
                </c:pt>
                <c:pt idx="64">
                  <c:v>2.115699999999999</c:v>
                </c:pt>
                <c:pt idx="65">
                  <c:v>2.1488</c:v>
                </c:pt>
                <c:pt idx="66">
                  <c:v>2.1818</c:v>
                </c:pt>
                <c:pt idx="67">
                  <c:v>2.2149000000000001</c:v>
                </c:pt>
                <c:pt idx="68">
                  <c:v>2.2479</c:v>
                </c:pt>
                <c:pt idx="69">
                  <c:v>2.2810000000000001</c:v>
                </c:pt>
                <c:pt idx="70">
                  <c:v>2.3140000000000001</c:v>
                </c:pt>
                <c:pt idx="71">
                  <c:v>2.3471000000000002</c:v>
                </c:pt>
                <c:pt idx="72">
                  <c:v>2.3801999999999999</c:v>
                </c:pt>
                <c:pt idx="73">
                  <c:v>2.4131999999999998</c:v>
                </c:pt>
                <c:pt idx="74">
                  <c:v>2.446299999999999</c:v>
                </c:pt>
                <c:pt idx="75">
                  <c:v>2.4792999999999981</c:v>
                </c:pt>
                <c:pt idx="76">
                  <c:v>2.5124</c:v>
                </c:pt>
                <c:pt idx="77">
                  <c:v>2.5455000000000001</c:v>
                </c:pt>
                <c:pt idx="78">
                  <c:v>2.5785</c:v>
                </c:pt>
                <c:pt idx="79">
                  <c:v>2.6116000000000001</c:v>
                </c:pt>
                <c:pt idx="80">
                  <c:v>2.6446000000000001</c:v>
                </c:pt>
                <c:pt idx="81">
                  <c:v>2.6777000000000002</c:v>
                </c:pt>
                <c:pt idx="82">
                  <c:v>2.7107000000000001</c:v>
                </c:pt>
                <c:pt idx="83">
                  <c:v>2.7437999999999998</c:v>
                </c:pt>
                <c:pt idx="84">
                  <c:v>2.776899999999999</c:v>
                </c:pt>
                <c:pt idx="85">
                  <c:v>2.8098999999999981</c:v>
                </c:pt>
                <c:pt idx="86">
                  <c:v>2.843</c:v>
                </c:pt>
                <c:pt idx="87">
                  <c:v>2.875999999999999</c:v>
                </c:pt>
                <c:pt idx="88">
                  <c:v>2.9091</c:v>
                </c:pt>
                <c:pt idx="89">
                  <c:v>2.942099999999999</c:v>
                </c:pt>
                <c:pt idx="90">
                  <c:v>2.9752000000000001</c:v>
                </c:pt>
                <c:pt idx="91">
                  <c:v>3.0083000000000002</c:v>
                </c:pt>
                <c:pt idx="92">
                  <c:v>3.0413000000000001</c:v>
                </c:pt>
                <c:pt idx="93">
                  <c:v>3.0743999999999998</c:v>
                </c:pt>
                <c:pt idx="94">
                  <c:v>3.1074000000000002</c:v>
                </c:pt>
                <c:pt idx="95">
                  <c:v>3.1404999999999998</c:v>
                </c:pt>
                <c:pt idx="96">
                  <c:v>3.1736</c:v>
                </c:pt>
                <c:pt idx="97">
                  <c:v>3.2065999999999999</c:v>
                </c:pt>
                <c:pt idx="98">
                  <c:v>3.2397</c:v>
                </c:pt>
                <c:pt idx="99">
                  <c:v>3.2726999999999991</c:v>
                </c:pt>
                <c:pt idx="100">
                  <c:v>3.3058000000000001</c:v>
                </c:pt>
                <c:pt idx="101">
                  <c:v>3.3387999999999991</c:v>
                </c:pt>
                <c:pt idx="102">
                  <c:v>3.3719000000000001</c:v>
                </c:pt>
                <c:pt idx="103">
                  <c:v>3.4049999999999998</c:v>
                </c:pt>
                <c:pt idx="104">
                  <c:v>3.4380000000000002</c:v>
                </c:pt>
                <c:pt idx="105">
                  <c:v>3.4710999999999981</c:v>
                </c:pt>
                <c:pt idx="106">
                  <c:v>3.5041000000000002</c:v>
                </c:pt>
                <c:pt idx="107">
                  <c:v>3.5371999999999999</c:v>
                </c:pt>
                <c:pt idx="108">
                  <c:v>3.5701999999999998</c:v>
                </c:pt>
                <c:pt idx="109">
                  <c:v>3.6032999999999999</c:v>
                </c:pt>
                <c:pt idx="110">
                  <c:v>3.6364000000000001</c:v>
                </c:pt>
                <c:pt idx="111">
                  <c:v>3.6694</c:v>
                </c:pt>
                <c:pt idx="112">
                  <c:v>3.7025000000000001</c:v>
                </c:pt>
                <c:pt idx="113">
                  <c:v>3.7355</c:v>
                </c:pt>
                <c:pt idx="114">
                  <c:v>3.7686000000000002</c:v>
                </c:pt>
                <c:pt idx="115">
                  <c:v>3.8016999999999981</c:v>
                </c:pt>
                <c:pt idx="116">
                  <c:v>3.8347000000000002</c:v>
                </c:pt>
                <c:pt idx="117">
                  <c:v>3.8677999999999999</c:v>
                </c:pt>
                <c:pt idx="118">
                  <c:v>3.9007999999999998</c:v>
                </c:pt>
                <c:pt idx="119">
                  <c:v>3.9339</c:v>
                </c:pt>
                <c:pt idx="120">
                  <c:v>3.966899999999999</c:v>
                </c:pt>
                <c:pt idx="121">
                  <c:v>4</c:v>
                </c:pt>
                <c:pt idx="122">
                  <c:v>4.0331000000000001</c:v>
                </c:pt>
                <c:pt idx="123">
                  <c:v>4.0660999999999996</c:v>
                </c:pt>
                <c:pt idx="124">
                  <c:v>4.0991999999999997</c:v>
                </c:pt>
                <c:pt idx="125">
                  <c:v>4.1322000000000001</c:v>
                </c:pt>
                <c:pt idx="126">
                  <c:v>4.1652999999999976</c:v>
                </c:pt>
                <c:pt idx="127">
                  <c:v>4.1982999999999997</c:v>
                </c:pt>
                <c:pt idx="128">
                  <c:v>4.2313999999999998</c:v>
                </c:pt>
                <c:pt idx="129">
                  <c:v>4.2644999999999946</c:v>
                </c:pt>
                <c:pt idx="130">
                  <c:v>4.2974999999999994</c:v>
                </c:pt>
                <c:pt idx="131">
                  <c:v>4.3305999999999996</c:v>
                </c:pt>
                <c:pt idx="132">
                  <c:v>4.3635999999999946</c:v>
                </c:pt>
                <c:pt idx="133">
                  <c:v>4.3967000000000001</c:v>
                </c:pt>
                <c:pt idx="134">
                  <c:v>4.4298000000000002</c:v>
                </c:pt>
                <c:pt idx="135">
                  <c:v>4.4627999999999997</c:v>
                </c:pt>
                <c:pt idx="136">
                  <c:v>4.4958999999999998</c:v>
                </c:pt>
                <c:pt idx="137">
                  <c:v>4.5288999999999966</c:v>
                </c:pt>
                <c:pt idx="138">
                  <c:v>4.5619999999999976</c:v>
                </c:pt>
                <c:pt idx="139">
                  <c:v>4.5949999999999944</c:v>
                </c:pt>
                <c:pt idx="140">
                  <c:v>4.6280999999999857</c:v>
                </c:pt>
                <c:pt idx="141">
                  <c:v>4.6612</c:v>
                </c:pt>
                <c:pt idx="142">
                  <c:v>4.6941999999999844</c:v>
                </c:pt>
                <c:pt idx="143">
                  <c:v>4.7272999999999996</c:v>
                </c:pt>
                <c:pt idx="144">
                  <c:v>4.7603</c:v>
                </c:pt>
                <c:pt idx="145">
                  <c:v>4.7934000000000001</c:v>
                </c:pt>
                <c:pt idx="146">
                  <c:v>4.8263999999999996</c:v>
                </c:pt>
                <c:pt idx="147">
                  <c:v>4.8594999999999997</c:v>
                </c:pt>
                <c:pt idx="148">
                  <c:v>4.8925999999999856</c:v>
                </c:pt>
                <c:pt idx="149">
                  <c:v>4.9256000000000002</c:v>
                </c:pt>
                <c:pt idx="150">
                  <c:v>4.9587000000000003</c:v>
                </c:pt>
                <c:pt idx="151">
                  <c:v>4.9916999999999998</c:v>
                </c:pt>
                <c:pt idx="152">
                  <c:v>5.0247999999999946</c:v>
                </c:pt>
                <c:pt idx="153">
                  <c:v>5.0578999999999956</c:v>
                </c:pt>
                <c:pt idx="154">
                  <c:v>5.0909000000000004</c:v>
                </c:pt>
                <c:pt idx="155">
                  <c:v>5.1239999999999846</c:v>
                </c:pt>
                <c:pt idx="156">
                  <c:v>5.1569999999999956</c:v>
                </c:pt>
                <c:pt idx="157">
                  <c:v>5.1900999999999966</c:v>
                </c:pt>
                <c:pt idx="158">
                  <c:v>5.2230999999999996</c:v>
                </c:pt>
                <c:pt idx="159">
                  <c:v>5.2561999999999998</c:v>
                </c:pt>
                <c:pt idx="160">
                  <c:v>5.2892999999999999</c:v>
                </c:pt>
                <c:pt idx="161">
                  <c:v>5.3222999999999976</c:v>
                </c:pt>
                <c:pt idx="162">
                  <c:v>5.3553999999999986</c:v>
                </c:pt>
                <c:pt idx="163">
                  <c:v>5.3883999999999999</c:v>
                </c:pt>
                <c:pt idx="164">
                  <c:v>5.4215</c:v>
                </c:pt>
                <c:pt idx="165">
                  <c:v>5.4544999999999986</c:v>
                </c:pt>
                <c:pt idx="166">
                  <c:v>5.4875999999999996</c:v>
                </c:pt>
                <c:pt idx="167">
                  <c:v>5.5206999999999997</c:v>
                </c:pt>
                <c:pt idx="168">
                  <c:v>5.5537000000000001</c:v>
                </c:pt>
                <c:pt idx="169">
                  <c:v>5.5868000000000002</c:v>
                </c:pt>
                <c:pt idx="170">
                  <c:v>5.6197999999999997</c:v>
                </c:pt>
                <c:pt idx="171">
                  <c:v>5.6528999999999856</c:v>
                </c:pt>
                <c:pt idx="172">
                  <c:v>5.6859999999999946</c:v>
                </c:pt>
                <c:pt idx="173">
                  <c:v>5.7190000000000003</c:v>
                </c:pt>
                <c:pt idx="174">
                  <c:v>5.7520999999999987</c:v>
                </c:pt>
                <c:pt idx="175">
                  <c:v>5.7850999999999999</c:v>
                </c:pt>
                <c:pt idx="176">
                  <c:v>5.8182</c:v>
                </c:pt>
                <c:pt idx="177">
                  <c:v>5.8512000000000004</c:v>
                </c:pt>
                <c:pt idx="178">
                  <c:v>5.8842999999999996</c:v>
                </c:pt>
                <c:pt idx="179">
                  <c:v>5.9173999999999998</c:v>
                </c:pt>
                <c:pt idx="180">
                  <c:v>5.9504000000000001</c:v>
                </c:pt>
                <c:pt idx="181">
                  <c:v>5.9835000000000003</c:v>
                </c:pt>
                <c:pt idx="182">
                  <c:v>6.0164999999999997</c:v>
                </c:pt>
                <c:pt idx="183">
                  <c:v>6.0495999999999999</c:v>
                </c:pt>
                <c:pt idx="184">
                  <c:v>6.0826000000000002</c:v>
                </c:pt>
                <c:pt idx="185">
                  <c:v>6.1156999999999986</c:v>
                </c:pt>
                <c:pt idx="186">
                  <c:v>6.1487999999999996</c:v>
                </c:pt>
                <c:pt idx="187">
                  <c:v>6.1818</c:v>
                </c:pt>
                <c:pt idx="188">
                  <c:v>6.2148999999999974</c:v>
                </c:pt>
                <c:pt idx="189">
                  <c:v>6.2478999999999996</c:v>
                </c:pt>
                <c:pt idx="190">
                  <c:v>6.2809999999999997</c:v>
                </c:pt>
                <c:pt idx="191">
                  <c:v>6.3139999999999956</c:v>
                </c:pt>
                <c:pt idx="192">
                  <c:v>6.3470999999999966</c:v>
                </c:pt>
                <c:pt idx="193">
                  <c:v>6.3802000000000003</c:v>
                </c:pt>
                <c:pt idx="194">
                  <c:v>6.4131999999999998</c:v>
                </c:pt>
                <c:pt idx="195">
                  <c:v>6.4462999999999999</c:v>
                </c:pt>
                <c:pt idx="196">
                  <c:v>6.4793000000000003</c:v>
                </c:pt>
                <c:pt idx="197">
                  <c:v>6.5124000000000004</c:v>
                </c:pt>
                <c:pt idx="198">
                  <c:v>6.5454999999999997</c:v>
                </c:pt>
                <c:pt idx="199">
                  <c:v>6.5785</c:v>
                </c:pt>
                <c:pt idx="200">
                  <c:v>6.6116000000000001</c:v>
                </c:pt>
                <c:pt idx="201">
                  <c:v>6.6445999999999854</c:v>
                </c:pt>
                <c:pt idx="202">
                  <c:v>6.6776999999999997</c:v>
                </c:pt>
                <c:pt idx="203">
                  <c:v>6.7107000000000001</c:v>
                </c:pt>
                <c:pt idx="204">
                  <c:v>6.7438000000000002</c:v>
                </c:pt>
                <c:pt idx="205">
                  <c:v>6.7769000000000004</c:v>
                </c:pt>
                <c:pt idx="206">
                  <c:v>6.8098999999999998</c:v>
                </c:pt>
                <c:pt idx="207">
                  <c:v>6.843</c:v>
                </c:pt>
                <c:pt idx="208">
                  <c:v>6.8760000000000003</c:v>
                </c:pt>
                <c:pt idx="209">
                  <c:v>6.9090999999999996</c:v>
                </c:pt>
                <c:pt idx="210">
                  <c:v>6.9420999999999999</c:v>
                </c:pt>
                <c:pt idx="211">
                  <c:v>6.9752000000000001</c:v>
                </c:pt>
                <c:pt idx="212">
                  <c:v>7.0083000000000002</c:v>
                </c:pt>
                <c:pt idx="213">
                  <c:v>7.0412999999999997</c:v>
                </c:pt>
                <c:pt idx="214">
                  <c:v>7.0743999999999998</c:v>
                </c:pt>
                <c:pt idx="215">
                  <c:v>7.1073999999999966</c:v>
                </c:pt>
                <c:pt idx="216">
                  <c:v>7.1404999999999994</c:v>
                </c:pt>
                <c:pt idx="217">
                  <c:v>7.1736000000000004</c:v>
                </c:pt>
                <c:pt idx="218">
                  <c:v>7.2065999999999999</c:v>
                </c:pt>
                <c:pt idx="219">
                  <c:v>7.2397</c:v>
                </c:pt>
                <c:pt idx="220">
                  <c:v>7.2727000000000004</c:v>
                </c:pt>
                <c:pt idx="221">
                  <c:v>7.3057999999999996</c:v>
                </c:pt>
                <c:pt idx="222">
                  <c:v>7.3388</c:v>
                </c:pt>
                <c:pt idx="223">
                  <c:v>7.3719000000000001</c:v>
                </c:pt>
                <c:pt idx="224">
                  <c:v>7.4050000000000002</c:v>
                </c:pt>
                <c:pt idx="225">
                  <c:v>7.4379999999999997</c:v>
                </c:pt>
                <c:pt idx="226">
                  <c:v>7.4710999999999999</c:v>
                </c:pt>
                <c:pt idx="227">
                  <c:v>7.5040999999999984</c:v>
                </c:pt>
                <c:pt idx="228">
                  <c:v>7.5372000000000003</c:v>
                </c:pt>
                <c:pt idx="229">
                  <c:v>7.5701999999999998</c:v>
                </c:pt>
                <c:pt idx="230">
                  <c:v>7.6032999999999999</c:v>
                </c:pt>
                <c:pt idx="231">
                  <c:v>7.6364000000000001</c:v>
                </c:pt>
                <c:pt idx="232">
                  <c:v>7.6693999999999987</c:v>
                </c:pt>
                <c:pt idx="233">
                  <c:v>7.7024999999999997</c:v>
                </c:pt>
                <c:pt idx="234">
                  <c:v>7.7355</c:v>
                </c:pt>
                <c:pt idx="235">
                  <c:v>7.7686000000000002</c:v>
                </c:pt>
                <c:pt idx="236">
                  <c:v>7.8017000000000003</c:v>
                </c:pt>
                <c:pt idx="237">
                  <c:v>7.8346999999999998</c:v>
                </c:pt>
                <c:pt idx="238">
                  <c:v>7.8677999999999946</c:v>
                </c:pt>
                <c:pt idx="239">
                  <c:v>7.9008000000000003</c:v>
                </c:pt>
                <c:pt idx="240">
                  <c:v>7.9339000000000004</c:v>
                </c:pt>
                <c:pt idx="241">
                  <c:v>7.9668999999999999</c:v>
                </c:pt>
                <c:pt idx="242">
                  <c:v>8</c:v>
                </c:pt>
                <c:pt idx="243">
                  <c:v>8.033100000000001</c:v>
                </c:pt>
                <c:pt idx="244">
                  <c:v>8.0661000000000005</c:v>
                </c:pt>
                <c:pt idx="245">
                  <c:v>8.0992000000000015</c:v>
                </c:pt>
                <c:pt idx="246">
                  <c:v>8.132200000000001</c:v>
                </c:pt>
                <c:pt idx="247">
                  <c:v>8.1653000000000002</c:v>
                </c:pt>
                <c:pt idx="248">
                  <c:v>8.1982999999999961</c:v>
                </c:pt>
                <c:pt idx="249">
                  <c:v>8.2313999999999972</c:v>
                </c:pt>
                <c:pt idx="250">
                  <c:v>8.2645</c:v>
                </c:pt>
                <c:pt idx="251">
                  <c:v>8.2975000000000012</c:v>
                </c:pt>
                <c:pt idx="252">
                  <c:v>8.3306000000000004</c:v>
                </c:pt>
                <c:pt idx="253">
                  <c:v>8.3636000000000053</c:v>
                </c:pt>
                <c:pt idx="254">
                  <c:v>8.3967000000000027</c:v>
                </c:pt>
                <c:pt idx="255">
                  <c:v>8.4298000000000002</c:v>
                </c:pt>
                <c:pt idx="256">
                  <c:v>8.4628000000000032</c:v>
                </c:pt>
                <c:pt idx="257">
                  <c:v>8.4959000000000007</c:v>
                </c:pt>
                <c:pt idx="258">
                  <c:v>8.5288999999999984</c:v>
                </c:pt>
                <c:pt idx="259">
                  <c:v>8.5619999999999994</c:v>
                </c:pt>
                <c:pt idx="260">
                  <c:v>8.5950000000000006</c:v>
                </c:pt>
                <c:pt idx="261">
                  <c:v>8.6280999999999981</c:v>
                </c:pt>
                <c:pt idx="262">
                  <c:v>8.6612000000000009</c:v>
                </c:pt>
                <c:pt idx="263">
                  <c:v>8.6941999999999986</c:v>
                </c:pt>
                <c:pt idx="264">
                  <c:v>8.7272999999999978</c:v>
                </c:pt>
                <c:pt idx="265">
                  <c:v>8.7603000000000009</c:v>
                </c:pt>
                <c:pt idx="266">
                  <c:v>8.7934000000000001</c:v>
                </c:pt>
                <c:pt idx="267">
                  <c:v>8.8263999999999996</c:v>
                </c:pt>
                <c:pt idx="268">
                  <c:v>8.8595000000000006</c:v>
                </c:pt>
                <c:pt idx="269">
                  <c:v>8.8926000000000052</c:v>
                </c:pt>
                <c:pt idx="270">
                  <c:v>8.9256000000000046</c:v>
                </c:pt>
                <c:pt idx="271">
                  <c:v>8.9587000000000003</c:v>
                </c:pt>
                <c:pt idx="272">
                  <c:v>8.9917000000000016</c:v>
                </c:pt>
                <c:pt idx="273">
                  <c:v>9.0248000000000008</c:v>
                </c:pt>
                <c:pt idx="274">
                  <c:v>9.0579000000000001</c:v>
                </c:pt>
                <c:pt idx="275">
                  <c:v>9.0909000000000013</c:v>
                </c:pt>
                <c:pt idx="276">
                  <c:v>9.1240000000000006</c:v>
                </c:pt>
                <c:pt idx="277">
                  <c:v>9.157</c:v>
                </c:pt>
                <c:pt idx="278">
                  <c:v>9.190100000000001</c:v>
                </c:pt>
                <c:pt idx="279">
                  <c:v>9.2231000000000005</c:v>
                </c:pt>
                <c:pt idx="280">
                  <c:v>9.2562000000000015</c:v>
                </c:pt>
                <c:pt idx="281">
                  <c:v>9.2893000000000008</c:v>
                </c:pt>
                <c:pt idx="282">
                  <c:v>9.3223000000000003</c:v>
                </c:pt>
                <c:pt idx="283">
                  <c:v>9.3553999999999995</c:v>
                </c:pt>
                <c:pt idx="284">
                  <c:v>9.3884000000000007</c:v>
                </c:pt>
                <c:pt idx="285">
                  <c:v>9.4215</c:v>
                </c:pt>
                <c:pt idx="286">
                  <c:v>9.4545000000000012</c:v>
                </c:pt>
                <c:pt idx="287">
                  <c:v>9.4876000000000005</c:v>
                </c:pt>
                <c:pt idx="288">
                  <c:v>9.5207000000000015</c:v>
                </c:pt>
                <c:pt idx="289">
                  <c:v>9.5537000000000027</c:v>
                </c:pt>
                <c:pt idx="290">
                  <c:v>9.5868000000000002</c:v>
                </c:pt>
                <c:pt idx="291">
                  <c:v>9.6198000000000015</c:v>
                </c:pt>
                <c:pt idx="292">
                  <c:v>9.6529000000000007</c:v>
                </c:pt>
                <c:pt idx="293">
                  <c:v>9.6860000000000035</c:v>
                </c:pt>
                <c:pt idx="294">
                  <c:v>9.7189999999999994</c:v>
                </c:pt>
                <c:pt idx="295">
                  <c:v>9.7521000000000004</c:v>
                </c:pt>
                <c:pt idx="296">
                  <c:v>9.7851000000000035</c:v>
                </c:pt>
                <c:pt idx="297">
                  <c:v>9.8182000000000009</c:v>
                </c:pt>
                <c:pt idx="298">
                  <c:v>9.8512000000000004</c:v>
                </c:pt>
                <c:pt idx="299">
                  <c:v>9.8843000000000014</c:v>
                </c:pt>
                <c:pt idx="300">
                  <c:v>9.9174000000000007</c:v>
                </c:pt>
                <c:pt idx="301">
                  <c:v>9.9504000000000001</c:v>
                </c:pt>
                <c:pt idx="302">
                  <c:v>9.9835000000000012</c:v>
                </c:pt>
                <c:pt idx="303">
                  <c:v>10.016500000000001</c:v>
                </c:pt>
                <c:pt idx="304">
                  <c:v>10.0496</c:v>
                </c:pt>
                <c:pt idx="305">
                  <c:v>10.082599999999999</c:v>
                </c:pt>
                <c:pt idx="306">
                  <c:v>10.1157</c:v>
                </c:pt>
                <c:pt idx="307">
                  <c:v>10.1488</c:v>
                </c:pt>
                <c:pt idx="308">
                  <c:v>10.181800000000001</c:v>
                </c:pt>
                <c:pt idx="309">
                  <c:v>10.2149</c:v>
                </c:pt>
                <c:pt idx="310">
                  <c:v>10.2479</c:v>
                </c:pt>
                <c:pt idx="311">
                  <c:v>10.281000000000001</c:v>
                </c:pt>
                <c:pt idx="312">
                  <c:v>10.314</c:v>
                </c:pt>
                <c:pt idx="313">
                  <c:v>10.347099999999999</c:v>
                </c:pt>
                <c:pt idx="314">
                  <c:v>10.3802</c:v>
                </c:pt>
                <c:pt idx="315">
                  <c:v>10.4132</c:v>
                </c:pt>
                <c:pt idx="316">
                  <c:v>10.446300000000001</c:v>
                </c:pt>
                <c:pt idx="317">
                  <c:v>10.4793</c:v>
                </c:pt>
                <c:pt idx="318">
                  <c:v>10.5124</c:v>
                </c:pt>
                <c:pt idx="319">
                  <c:v>10.545500000000001</c:v>
                </c:pt>
                <c:pt idx="320">
                  <c:v>10.5785</c:v>
                </c:pt>
                <c:pt idx="321">
                  <c:v>10.611599999999999</c:v>
                </c:pt>
                <c:pt idx="322">
                  <c:v>10.644600000000001</c:v>
                </c:pt>
                <c:pt idx="323">
                  <c:v>10.6777</c:v>
                </c:pt>
                <c:pt idx="324">
                  <c:v>10.710699999999999</c:v>
                </c:pt>
                <c:pt idx="325">
                  <c:v>10.7438</c:v>
                </c:pt>
                <c:pt idx="326">
                  <c:v>10.776899999999999</c:v>
                </c:pt>
                <c:pt idx="327">
                  <c:v>10.809900000000001</c:v>
                </c:pt>
                <c:pt idx="328">
                  <c:v>10.843</c:v>
                </c:pt>
                <c:pt idx="329">
                  <c:v>10.875999999999999</c:v>
                </c:pt>
                <c:pt idx="330">
                  <c:v>10.9091</c:v>
                </c:pt>
                <c:pt idx="331">
                  <c:v>10.9421</c:v>
                </c:pt>
                <c:pt idx="332">
                  <c:v>10.975199999999999</c:v>
                </c:pt>
                <c:pt idx="333">
                  <c:v>11.0083</c:v>
                </c:pt>
                <c:pt idx="334">
                  <c:v>11.0413</c:v>
                </c:pt>
                <c:pt idx="335">
                  <c:v>11.074400000000001</c:v>
                </c:pt>
                <c:pt idx="336">
                  <c:v>11.1074</c:v>
                </c:pt>
                <c:pt idx="337">
                  <c:v>11.140499999999999</c:v>
                </c:pt>
                <c:pt idx="338">
                  <c:v>11.1736</c:v>
                </c:pt>
                <c:pt idx="339">
                  <c:v>11.2066</c:v>
                </c:pt>
                <c:pt idx="340">
                  <c:v>11.239699999999999</c:v>
                </c:pt>
                <c:pt idx="341">
                  <c:v>11.2727</c:v>
                </c:pt>
                <c:pt idx="342">
                  <c:v>11.3058</c:v>
                </c:pt>
                <c:pt idx="343">
                  <c:v>11.338800000000001</c:v>
                </c:pt>
                <c:pt idx="344">
                  <c:v>11.3719</c:v>
                </c:pt>
                <c:pt idx="345">
                  <c:v>11.404999999999999</c:v>
                </c:pt>
                <c:pt idx="346">
                  <c:v>11.438000000000001</c:v>
                </c:pt>
                <c:pt idx="347">
                  <c:v>11.4711</c:v>
                </c:pt>
                <c:pt idx="348">
                  <c:v>11.504099999999999</c:v>
                </c:pt>
                <c:pt idx="349">
                  <c:v>11.5372</c:v>
                </c:pt>
                <c:pt idx="350">
                  <c:v>11.5702</c:v>
                </c:pt>
                <c:pt idx="351">
                  <c:v>11.603300000000001</c:v>
                </c:pt>
                <c:pt idx="352">
                  <c:v>11.6364</c:v>
                </c:pt>
                <c:pt idx="353">
                  <c:v>11.6694</c:v>
                </c:pt>
                <c:pt idx="354">
                  <c:v>11.702500000000001</c:v>
                </c:pt>
                <c:pt idx="355">
                  <c:v>11.7355</c:v>
                </c:pt>
                <c:pt idx="356">
                  <c:v>11.768599999999999</c:v>
                </c:pt>
                <c:pt idx="357">
                  <c:v>11.8017</c:v>
                </c:pt>
                <c:pt idx="358">
                  <c:v>11.8347</c:v>
                </c:pt>
                <c:pt idx="359">
                  <c:v>11.867800000000001</c:v>
                </c:pt>
                <c:pt idx="360">
                  <c:v>11.9008</c:v>
                </c:pt>
                <c:pt idx="361">
                  <c:v>11.9339</c:v>
                </c:pt>
                <c:pt idx="362">
                  <c:v>11.966900000000001</c:v>
                </c:pt>
                <c:pt idx="363">
                  <c:v>12</c:v>
                </c:pt>
                <c:pt idx="364">
                  <c:v>12.033099999999999</c:v>
                </c:pt>
                <c:pt idx="365">
                  <c:v>12.0661</c:v>
                </c:pt>
                <c:pt idx="366">
                  <c:v>12.0992</c:v>
                </c:pt>
                <c:pt idx="367">
                  <c:v>12.132199999999999</c:v>
                </c:pt>
                <c:pt idx="368">
                  <c:v>12.1653</c:v>
                </c:pt>
                <c:pt idx="369">
                  <c:v>12.1983</c:v>
                </c:pt>
                <c:pt idx="370">
                  <c:v>12.231400000000001</c:v>
                </c:pt>
                <c:pt idx="371">
                  <c:v>12.2645</c:v>
                </c:pt>
                <c:pt idx="372">
                  <c:v>12.297499999999999</c:v>
                </c:pt>
                <c:pt idx="373">
                  <c:v>12.3306</c:v>
                </c:pt>
                <c:pt idx="374">
                  <c:v>12.3636</c:v>
                </c:pt>
                <c:pt idx="375">
                  <c:v>12.396699999999999</c:v>
                </c:pt>
                <c:pt idx="376">
                  <c:v>12.4298</c:v>
                </c:pt>
                <c:pt idx="377">
                  <c:v>12.4628</c:v>
                </c:pt>
                <c:pt idx="378">
                  <c:v>12.495900000000001</c:v>
                </c:pt>
                <c:pt idx="379">
                  <c:v>12.5289</c:v>
                </c:pt>
                <c:pt idx="380">
                  <c:v>12.561999999999999</c:v>
                </c:pt>
                <c:pt idx="381">
                  <c:v>12.595000000000001</c:v>
                </c:pt>
                <c:pt idx="382">
                  <c:v>12.6281</c:v>
                </c:pt>
                <c:pt idx="383">
                  <c:v>12.661199999999999</c:v>
                </c:pt>
                <c:pt idx="384">
                  <c:v>12.6942</c:v>
                </c:pt>
                <c:pt idx="385">
                  <c:v>12.7273</c:v>
                </c:pt>
                <c:pt idx="386">
                  <c:v>12.760300000000001</c:v>
                </c:pt>
                <c:pt idx="387">
                  <c:v>12.7934</c:v>
                </c:pt>
                <c:pt idx="388">
                  <c:v>12.8264</c:v>
                </c:pt>
                <c:pt idx="389">
                  <c:v>12.859500000000001</c:v>
                </c:pt>
                <c:pt idx="390">
                  <c:v>12.8926</c:v>
                </c:pt>
                <c:pt idx="391">
                  <c:v>12.925599999999999</c:v>
                </c:pt>
                <c:pt idx="392">
                  <c:v>12.9587</c:v>
                </c:pt>
                <c:pt idx="393">
                  <c:v>12.9917</c:v>
                </c:pt>
                <c:pt idx="394">
                  <c:v>13.024800000000001</c:v>
                </c:pt>
                <c:pt idx="395">
                  <c:v>13.0579</c:v>
                </c:pt>
                <c:pt idx="396">
                  <c:v>13.0909</c:v>
                </c:pt>
                <c:pt idx="397">
                  <c:v>13.124000000000001</c:v>
                </c:pt>
                <c:pt idx="398">
                  <c:v>13.157</c:v>
                </c:pt>
                <c:pt idx="399">
                  <c:v>13.190099999999999</c:v>
                </c:pt>
                <c:pt idx="400">
                  <c:v>13.223100000000001</c:v>
                </c:pt>
                <c:pt idx="401">
                  <c:v>13.2562</c:v>
                </c:pt>
                <c:pt idx="402">
                  <c:v>13.289300000000001</c:v>
                </c:pt>
                <c:pt idx="403">
                  <c:v>13.3223</c:v>
                </c:pt>
                <c:pt idx="404">
                  <c:v>13.355399999999999</c:v>
                </c:pt>
                <c:pt idx="405">
                  <c:v>13.388400000000001</c:v>
                </c:pt>
                <c:pt idx="406">
                  <c:v>13.4215</c:v>
                </c:pt>
                <c:pt idx="407">
                  <c:v>13.454499999999999</c:v>
                </c:pt>
                <c:pt idx="408">
                  <c:v>13.4876</c:v>
                </c:pt>
                <c:pt idx="409">
                  <c:v>13.5207</c:v>
                </c:pt>
                <c:pt idx="410">
                  <c:v>13.553699999999999</c:v>
                </c:pt>
                <c:pt idx="411">
                  <c:v>13.5868</c:v>
                </c:pt>
                <c:pt idx="412">
                  <c:v>13.6198</c:v>
                </c:pt>
                <c:pt idx="413">
                  <c:v>13.652900000000001</c:v>
                </c:pt>
                <c:pt idx="414">
                  <c:v>13.686</c:v>
                </c:pt>
                <c:pt idx="415">
                  <c:v>13.718999999999999</c:v>
                </c:pt>
                <c:pt idx="416">
                  <c:v>13.7521</c:v>
                </c:pt>
                <c:pt idx="417">
                  <c:v>13.7851</c:v>
                </c:pt>
                <c:pt idx="418">
                  <c:v>13.818199999999999</c:v>
                </c:pt>
                <c:pt idx="419">
                  <c:v>13.8512</c:v>
                </c:pt>
                <c:pt idx="420">
                  <c:v>13.8843</c:v>
                </c:pt>
                <c:pt idx="421">
                  <c:v>13.917400000000001</c:v>
                </c:pt>
                <c:pt idx="422">
                  <c:v>13.9504</c:v>
                </c:pt>
                <c:pt idx="423">
                  <c:v>13.983499999999999</c:v>
                </c:pt>
                <c:pt idx="424">
                  <c:v>14.016500000000001</c:v>
                </c:pt>
                <c:pt idx="425">
                  <c:v>14.0496</c:v>
                </c:pt>
                <c:pt idx="426">
                  <c:v>14.082599999999999</c:v>
                </c:pt>
                <c:pt idx="427">
                  <c:v>14.1157</c:v>
                </c:pt>
                <c:pt idx="428">
                  <c:v>14.1488</c:v>
                </c:pt>
                <c:pt idx="429">
                  <c:v>14.181800000000001</c:v>
                </c:pt>
                <c:pt idx="430">
                  <c:v>14.2149</c:v>
                </c:pt>
                <c:pt idx="431">
                  <c:v>14.2479</c:v>
                </c:pt>
                <c:pt idx="432">
                  <c:v>14.281000000000001</c:v>
                </c:pt>
                <c:pt idx="433">
                  <c:v>14.314</c:v>
                </c:pt>
                <c:pt idx="434">
                  <c:v>14.347099999999999</c:v>
                </c:pt>
                <c:pt idx="435">
                  <c:v>14.3802</c:v>
                </c:pt>
                <c:pt idx="436">
                  <c:v>14.4132</c:v>
                </c:pt>
                <c:pt idx="437">
                  <c:v>14.446300000000001</c:v>
                </c:pt>
                <c:pt idx="438">
                  <c:v>14.4793</c:v>
                </c:pt>
                <c:pt idx="439">
                  <c:v>14.5124</c:v>
                </c:pt>
                <c:pt idx="440">
                  <c:v>14.545500000000001</c:v>
                </c:pt>
                <c:pt idx="441">
                  <c:v>14.5785</c:v>
                </c:pt>
                <c:pt idx="442">
                  <c:v>14.611599999999999</c:v>
                </c:pt>
                <c:pt idx="443">
                  <c:v>14.644600000000001</c:v>
                </c:pt>
                <c:pt idx="444">
                  <c:v>14.6777</c:v>
                </c:pt>
                <c:pt idx="445">
                  <c:v>14.710699999999999</c:v>
                </c:pt>
                <c:pt idx="446">
                  <c:v>14.7438</c:v>
                </c:pt>
                <c:pt idx="447">
                  <c:v>14.776899999999999</c:v>
                </c:pt>
                <c:pt idx="448">
                  <c:v>14.809900000000001</c:v>
                </c:pt>
                <c:pt idx="449">
                  <c:v>14.843</c:v>
                </c:pt>
                <c:pt idx="450">
                  <c:v>14.875999999999999</c:v>
                </c:pt>
                <c:pt idx="451">
                  <c:v>14.9091</c:v>
                </c:pt>
                <c:pt idx="452">
                  <c:v>14.9421</c:v>
                </c:pt>
                <c:pt idx="453">
                  <c:v>14.975199999999999</c:v>
                </c:pt>
                <c:pt idx="454">
                  <c:v>15.0083</c:v>
                </c:pt>
                <c:pt idx="455">
                  <c:v>15.0413</c:v>
                </c:pt>
                <c:pt idx="456">
                  <c:v>15.074400000000001</c:v>
                </c:pt>
                <c:pt idx="457">
                  <c:v>15.1074</c:v>
                </c:pt>
                <c:pt idx="458">
                  <c:v>15.140499999999999</c:v>
                </c:pt>
                <c:pt idx="459">
                  <c:v>15.1736</c:v>
                </c:pt>
                <c:pt idx="460">
                  <c:v>15.2066</c:v>
                </c:pt>
                <c:pt idx="461">
                  <c:v>15.239699999999999</c:v>
                </c:pt>
                <c:pt idx="462">
                  <c:v>15.2727</c:v>
                </c:pt>
                <c:pt idx="463">
                  <c:v>15.3058</c:v>
                </c:pt>
                <c:pt idx="464">
                  <c:v>15.338800000000001</c:v>
                </c:pt>
                <c:pt idx="465">
                  <c:v>15.3719</c:v>
                </c:pt>
                <c:pt idx="466">
                  <c:v>15.404999999999999</c:v>
                </c:pt>
                <c:pt idx="467">
                  <c:v>15.438000000000001</c:v>
                </c:pt>
                <c:pt idx="468">
                  <c:v>15.4711</c:v>
                </c:pt>
                <c:pt idx="469">
                  <c:v>15.504099999999999</c:v>
                </c:pt>
                <c:pt idx="470">
                  <c:v>15.5372</c:v>
                </c:pt>
                <c:pt idx="471">
                  <c:v>15.5702</c:v>
                </c:pt>
                <c:pt idx="472">
                  <c:v>15.603300000000001</c:v>
                </c:pt>
                <c:pt idx="473">
                  <c:v>15.6364</c:v>
                </c:pt>
                <c:pt idx="474">
                  <c:v>15.6694</c:v>
                </c:pt>
                <c:pt idx="475">
                  <c:v>15.702500000000001</c:v>
                </c:pt>
                <c:pt idx="476">
                  <c:v>15.7355</c:v>
                </c:pt>
                <c:pt idx="477">
                  <c:v>15.768599999999999</c:v>
                </c:pt>
                <c:pt idx="478">
                  <c:v>15.8017</c:v>
                </c:pt>
                <c:pt idx="479">
                  <c:v>15.8347</c:v>
                </c:pt>
                <c:pt idx="480">
                  <c:v>15.867800000000001</c:v>
                </c:pt>
                <c:pt idx="481">
                  <c:v>15.9008</c:v>
                </c:pt>
                <c:pt idx="482">
                  <c:v>15.9339</c:v>
                </c:pt>
                <c:pt idx="483">
                  <c:v>15.966900000000001</c:v>
                </c:pt>
                <c:pt idx="484">
                  <c:v>16</c:v>
                </c:pt>
                <c:pt idx="485">
                  <c:v>16.033100000000001</c:v>
                </c:pt>
                <c:pt idx="486">
                  <c:v>16.066099999999999</c:v>
                </c:pt>
                <c:pt idx="487">
                  <c:v>16.0992</c:v>
                </c:pt>
                <c:pt idx="488">
                  <c:v>16.132200000000001</c:v>
                </c:pt>
                <c:pt idx="489">
                  <c:v>16.165299999999981</c:v>
                </c:pt>
                <c:pt idx="490">
                  <c:v>16.1983</c:v>
                </c:pt>
                <c:pt idx="491">
                  <c:v>16.231400000000001</c:v>
                </c:pt>
                <c:pt idx="492">
                  <c:v>16.264500000000002</c:v>
                </c:pt>
                <c:pt idx="493">
                  <c:v>16.297499999999999</c:v>
                </c:pt>
                <c:pt idx="494">
                  <c:v>16.3306</c:v>
                </c:pt>
                <c:pt idx="495">
                  <c:v>16.363600000000002</c:v>
                </c:pt>
                <c:pt idx="496">
                  <c:v>16.396699999999999</c:v>
                </c:pt>
                <c:pt idx="497">
                  <c:v>16.4298</c:v>
                </c:pt>
                <c:pt idx="498">
                  <c:v>16.462800000000001</c:v>
                </c:pt>
                <c:pt idx="499">
                  <c:v>16.495899999999999</c:v>
                </c:pt>
                <c:pt idx="500">
                  <c:v>16.5289</c:v>
                </c:pt>
                <c:pt idx="501">
                  <c:v>16.562000000000001</c:v>
                </c:pt>
                <c:pt idx="502">
                  <c:v>16.594999999999999</c:v>
                </c:pt>
                <c:pt idx="503">
                  <c:v>16.6281</c:v>
                </c:pt>
                <c:pt idx="504">
                  <c:v>16.661200000000001</c:v>
                </c:pt>
                <c:pt idx="505">
                  <c:v>16.694199999999999</c:v>
                </c:pt>
                <c:pt idx="506">
                  <c:v>16.7273</c:v>
                </c:pt>
                <c:pt idx="507">
                  <c:v>16.760300000000001</c:v>
                </c:pt>
                <c:pt idx="508">
                  <c:v>16.793399999999981</c:v>
                </c:pt>
                <c:pt idx="509">
                  <c:v>16.8264</c:v>
                </c:pt>
                <c:pt idx="510">
                  <c:v>16.859500000000001</c:v>
                </c:pt>
                <c:pt idx="511">
                  <c:v>16.892600000000002</c:v>
                </c:pt>
                <c:pt idx="512">
                  <c:v>16.925599999999871</c:v>
                </c:pt>
                <c:pt idx="513">
                  <c:v>16.9587</c:v>
                </c:pt>
                <c:pt idx="514">
                  <c:v>16.991700000000002</c:v>
                </c:pt>
                <c:pt idx="515">
                  <c:v>17.024799999999999</c:v>
                </c:pt>
                <c:pt idx="516">
                  <c:v>17.0579</c:v>
                </c:pt>
                <c:pt idx="517">
                  <c:v>17.090900000000001</c:v>
                </c:pt>
                <c:pt idx="518">
                  <c:v>17.123999999999999</c:v>
                </c:pt>
                <c:pt idx="519">
                  <c:v>17.157</c:v>
                </c:pt>
                <c:pt idx="520">
                  <c:v>17.190100000000001</c:v>
                </c:pt>
                <c:pt idx="521">
                  <c:v>17.223099999999999</c:v>
                </c:pt>
                <c:pt idx="522">
                  <c:v>17.2562</c:v>
                </c:pt>
                <c:pt idx="523">
                  <c:v>17.289300000000001</c:v>
                </c:pt>
                <c:pt idx="524">
                  <c:v>17.322299999999981</c:v>
                </c:pt>
                <c:pt idx="525">
                  <c:v>17.355399999999999</c:v>
                </c:pt>
                <c:pt idx="526">
                  <c:v>17.388400000000001</c:v>
                </c:pt>
                <c:pt idx="527">
                  <c:v>17.421500000000002</c:v>
                </c:pt>
                <c:pt idx="528">
                  <c:v>17.454499999999999</c:v>
                </c:pt>
                <c:pt idx="529">
                  <c:v>17.4876</c:v>
                </c:pt>
                <c:pt idx="530">
                  <c:v>17.520700000000001</c:v>
                </c:pt>
                <c:pt idx="531">
                  <c:v>17.553699999999999</c:v>
                </c:pt>
                <c:pt idx="532">
                  <c:v>17.5868</c:v>
                </c:pt>
                <c:pt idx="533">
                  <c:v>17.619800000000001</c:v>
                </c:pt>
                <c:pt idx="534">
                  <c:v>17.652899999999999</c:v>
                </c:pt>
                <c:pt idx="535">
                  <c:v>17.686</c:v>
                </c:pt>
                <c:pt idx="536">
                  <c:v>17.719000000000001</c:v>
                </c:pt>
                <c:pt idx="537">
                  <c:v>17.752099999999999</c:v>
                </c:pt>
                <c:pt idx="538">
                  <c:v>17.7851</c:v>
                </c:pt>
                <c:pt idx="539">
                  <c:v>17.818200000000001</c:v>
                </c:pt>
                <c:pt idx="540">
                  <c:v>17.851199999999999</c:v>
                </c:pt>
                <c:pt idx="541">
                  <c:v>17.8843</c:v>
                </c:pt>
                <c:pt idx="542">
                  <c:v>17.917400000000001</c:v>
                </c:pt>
                <c:pt idx="543">
                  <c:v>17.950399999999981</c:v>
                </c:pt>
                <c:pt idx="544">
                  <c:v>17.983499999999871</c:v>
                </c:pt>
                <c:pt idx="545">
                  <c:v>18.016500000000001</c:v>
                </c:pt>
                <c:pt idx="546">
                  <c:v>18.049600000000002</c:v>
                </c:pt>
                <c:pt idx="547">
                  <c:v>18.082599999999871</c:v>
                </c:pt>
                <c:pt idx="548">
                  <c:v>18.1157</c:v>
                </c:pt>
                <c:pt idx="549">
                  <c:v>18.148800000000001</c:v>
                </c:pt>
                <c:pt idx="550">
                  <c:v>18.181799999999999</c:v>
                </c:pt>
                <c:pt idx="551">
                  <c:v>18.2149</c:v>
                </c:pt>
                <c:pt idx="552">
                  <c:v>18.247900000000001</c:v>
                </c:pt>
                <c:pt idx="553">
                  <c:v>18.280999999999999</c:v>
                </c:pt>
                <c:pt idx="554">
                  <c:v>18.314</c:v>
                </c:pt>
                <c:pt idx="555">
                  <c:v>18.347100000000001</c:v>
                </c:pt>
                <c:pt idx="556">
                  <c:v>18.380199999999981</c:v>
                </c:pt>
                <c:pt idx="557">
                  <c:v>18.4132</c:v>
                </c:pt>
                <c:pt idx="558">
                  <c:v>18.446300000000001</c:v>
                </c:pt>
                <c:pt idx="559">
                  <c:v>18.479299999999981</c:v>
                </c:pt>
                <c:pt idx="560">
                  <c:v>18.5124</c:v>
                </c:pt>
                <c:pt idx="561">
                  <c:v>18.545500000000001</c:v>
                </c:pt>
                <c:pt idx="562">
                  <c:v>18.57849999999998</c:v>
                </c:pt>
                <c:pt idx="563">
                  <c:v>18.611599999999999</c:v>
                </c:pt>
                <c:pt idx="564">
                  <c:v>18.644600000000001</c:v>
                </c:pt>
                <c:pt idx="565">
                  <c:v>18.677700000000002</c:v>
                </c:pt>
                <c:pt idx="566">
                  <c:v>18.710699999999999</c:v>
                </c:pt>
                <c:pt idx="567">
                  <c:v>18.7438</c:v>
                </c:pt>
                <c:pt idx="568">
                  <c:v>18.776900000000001</c:v>
                </c:pt>
                <c:pt idx="569">
                  <c:v>18.809899999999999</c:v>
                </c:pt>
                <c:pt idx="570">
                  <c:v>18.843</c:v>
                </c:pt>
                <c:pt idx="571">
                  <c:v>18.876000000000001</c:v>
                </c:pt>
                <c:pt idx="572">
                  <c:v>18.909099999999999</c:v>
                </c:pt>
                <c:pt idx="573">
                  <c:v>18.9421</c:v>
                </c:pt>
                <c:pt idx="574">
                  <c:v>18.975200000000001</c:v>
                </c:pt>
                <c:pt idx="575">
                  <c:v>19.008299999999981</c:v>
                </c:pt>
                <c:pt idx="576">
                  <c:v>19.0413</c:v>
                </c:pt>
                <c:pt idx="577">
                  <c:v>19.074400000000001</c:v>
                </c:pt>
                <c:pt idx="578">
                  <c:v>19.107399999999991</c:v>
                </c:pt>
                <c:pt idx="579">
                  <c:v>19.140499999999999</c:v>
                </c:pt>
                <c:pt idx="580">
                  <c:v>19.1736</c:v>
                </c:pt>
                <c:pt idx="581">
                  <c:v>19.206600000000002</c:v>
                </c:pt>
                <c:pt idx="582">
                  <c:v>19.239699999999999</c:v>
                </c:pt>
                <c:pt idx="583">
                  <c:v>19.2727</c:v>
                </c:pt>
                <c:pt idx="584">
                  <c:v>19.305800000000001</c:v>
                </c:pt>
                <c:pt idx="585">
                  <c:v>19.338799999999999</c:v>
                </c:pt>
                <c:pt idx="586">
                  <c:v>19.3719</c:v>
                </c:pt>
                <c:pt idx="587">
                  <c:v>19.405000000000001</c:v>
                </c:pt>
                <c:pt idx="588">
                  <c:v>19.437999999999999</c:v>
                </c:pt>
                <c:pt idx="589">
                  <c:v>19.4711</c:v>
                </c:pt>
                <c:pt idx="590">
                  <c:v>19.504100000000001</c:v>
                </c:pt>
                <c:pt idx="591">
                  <c:v>19.537199999999999</c:v>
                </c:pt>
                <c:pt idx="592">
                  <c:v>19.5702</c:v>
                </c:pt>
                <c:pt idx="593">
                  <c:v>19.603300000000001</c:v>
                </c:pt>
                <c:pt idx="594">
                  <c:v>19.636399999999991</c:v>
                </c:pt>
                <c:pt idx="595">
                  <c:v>19.6694</c:v>
                </c:pt>
                <c:pt idx="596">
                  <c:v>19.702500000000001</c:v>
                </c:pt>
                <c:pt idx="597">
                  <c:v>19.735499999999981</c:v>
                </c:pt>
                <c:pt idx="598">
                  <c:v>19.768599999999861</c:v>
                </c:pt>
                <c:pt idx="599">
                  <c:v>19.8017</c:v>
                </c:pt>
                <c:pt idx="600">
                  <c:v>19.834700000000009</c:v>
                </c:pt>
                <c:pt idx="601">
                  <c:v>19.867799999999999</c:v>
                </c:pt>
                <c:pt idx="602">
                  <c:v>19.9008</c:v>
                </c:pt>
                <c:pt idx="603">
                  <c:v>19.933900000000001</c:v>
                </c:pt>
                <c:pt idx="604">
                  <c:v>19.966899999999999</c:v>
                </c:pt>
                <c:pt idx="605">
                  <c:v>20</c:v>
                </c:pt>
                <c:pt idx="606">
                  <c:v>20.033100000000001</c:v>
                </c:pt>
                <c:pt idx="607">
                  <c:v>20.066099999999999</c:v>
                </c:pt>
                <c:pt idx="608">
                  <c:v>20.0992</c:v>
                </c:pt>
                <c:pt idx="609">
                  <c:v>20.132200000000001</c:v>
                </c:pt>
                <c:pt idx="610">
                  <c:v>20.165299999999981</c:v>
                </c:pt>
                <c:pt idx="611">
                  <c:v>20.1983</c:v>
                </c:pt>
                <c:pt idx="612">
                  <c:v>20.231400000000001</c:v>
                </c:pt>
                <c:pt idx="613">
                  <c:v>20.264500000000002</c:v>
                </c:pt>
                <c:pt idx="614">
                  <c:v>20.297499999999999</c:v>
                </c:pt>
                <c:pt idx="615">
                  <c:v>20.3306</c:v>
                </c:pt>
                <c:pt idx="616">
                  <c:v>20.363600000000002</c:v>
                </c:pt>
                <c:pt idx="617">
                  <c:v>20.396699999999999</c:v>
                </c:pt>
                <c:pt idx="618">
                  <c:v>20.4298</c:v>
                </c:pt>
                <c:pt idx="619">
                  <c:v>20.462800000000001</c:v>
                </c:pt>
                <c:pt idx="620">
                  <c:v>20.495899999999999</c:v>
                </c:pt>
                <c:pt idx="621">
                  <c:v>20.5289</c:v>
                </c:pt>
                <c:pt idx="622">
                  <c:v>20.562000000000001</c:v>
                </c:pt>
                <c:pt idx="623">
                  <c:v>20.594999999999999</c:v>
                </c:pt>
                <c:pt idx="624">
                  <c:v>20.6281</c:v>
                </c:pt>
                <c:pt idx="625">
                  <c:v>20.661200000000001</c:v>
                </c:pt>
                <c:pt idx="626">
                  <c:v>20.694199999999999</c:v>
                </c:pt>
                <c:pt idx="627">
                  <c:v>20.7273</c:v>
                </c:pt>
                <c:pt idx="628">
                  <c:v>20.760300000000001</c:v>
                </c:pt>
                <c:pt idx="629">
                  <c:v>20.793399999999981</c:v>
                </c:pt>
                <c:pt idx="630">
                  <c:v>20.8264</c:v>
                </c:pt>
                <c:pt idx="631">
                  <c:v>20.859500000000001</c:v>
                </c:pt>
                <c:pt idx="632">
                  <c:v>20.892600000000002</c:v>
                </c:pt>
                <c:pt idx="633">
                  <c:v>20.925599999999871</c:v>
                </c:pt>
                <c:pt idx="634">
                  <c:v>20.9587</c:v>
                </c:pt>
                <c:pt idx="635">
                  <c:v>20.991700000000002</c:v>
                </c:pt>
                <c:pt idx="636">
                  <c:v>21.024799999999999</c:v>
                </c:pt>
                <c:pt idx="637">
                  <c:v>21.0579</c:v>
                </c:pt>
                <c:pt idx="638">
                  <c:v>21.090900000000001</c:v>
                </c:pt>
                <c:pt idx="639">
                  <c:v>21.123999999999999</c:v>
                </c:pt>
                <c:pt idx="640">
                  <c:v>21.157</c:v>
                </c:pt>
                <c:pt idx="641">
                  <c:v>21.190100000000001</c:v>
                </c:pt>
                <c:pt idx="642">
                  <c:v>21.223099999999999</c:v>
                </c:pt>
                <c:pt idx="643">
                  <c:v>21.2562</c:v>
                </c:pt>
                <c:pt idx="644">
                  <c:v>21.289300000000001</c:v>
                </c:pt>
                <c:pt idx="645">
                  <c:v>21.322299999999981</c:v>
                </c:pt>
                <c:pt idx="646">
                  <c:v>21.355399999999999</c:v>
                </c:pt>
                <c:pt idx="647">
                  <c:v>21.388400000000001</c:v>
                </c:pt>
                <c:pt idx="648">
                  <c:v>21.421500000000002</c:v>
                </c:pt>
                <c:pt idx="649">
                  <c:v>21.454499999999999</c:v>
                </c:pt>
                <c:pt idx="650">
                  <c:v>21.4876</c:v>
                </c:pt>
                <c:pt idx="651">
                  <c:v>21.520700000000001</c:v>
                </c:pt>
                <c:pt idx="652">
                  <c:v>21.553699999999999</c:v>
                </c:pt>
                <c:pt idx="653">
                  <c:v>21.5868</c:v>
                </c:pt>
                <c:pt idx="654">
                  <c:v>21.619800000000001</c:v>
                </c:pt>
                <c:pt idx="655">
                  <c:v>21.652899999999999</c:v>
                </c:pt>
                <c:pt idx="656">
                  <c:v>21.686</c:v>
                </c:pt>
                <c:pt idx="657">
                  <c:v>21.719000000000001</c:v>
                </c:pt>
                <c:pt idx="658">
                  <c:v>21.752099999999999</c:v>
                </c:pt>
                <c:pt idx="659">
                  <c:v>21.7851</c:v>
                </c:pt>
                <c:pt idx="660">
                  <c:v>21.818200000000001</c:v>
                </c:pt>
                <c:pt idx="661">
                  <c:v>21.851199999999999</c:v>
                </c:pt>
                <c:pt idx="662">
                  <c:v>21.8843</c:v>
                </c:pt>
                <c:pt idx="663">
                  <c:v>21.917400000000001</c:v>
                </c:pt>
                <c:pt idx="664">
                  <c:v>21.950399999999981</c:v>
                </c:pt>
                <c:pt idx="665">
                  <c:v>21.983499999999871</c:v>
                </c:pt>
                <c:pt idx="666">
                  <c:v>22.016500000000001</c:v>
                </c:pt>
                <c:pt idx="667">
                  <c:v>22.049600000000002</c:v>
                </c:pt>
                <c:pt idx="668">
                  <c:v>22.082599999999871</c:v>
                </c:pt>
                <c:pt idx="669">
                  <c:v>22.1157</c:v>
                </c:pt>
                <c:pt idx="670">
                  <c:v>22.148800000000001</c:v>
                </c:pt>
                <c:pt idx="671">
                  <c:v>22.181799999999999</c:v>
                </c:pt>
                <c:pt idx="672">
                  <c:v>22.2149</c:v>
                </c:pt>
                <c:pt idx="673">
                  <c:v>22.247900000000001</c:v>
                </c:pt>
                <c:pt idx="674">
                  <c:v>22.280999999999999</c:v>
                </c:pt>
                <c:pt idx="675">
                  <c:v>22.314</c:v>
                </c:pt>
                <c:pt idx="676">
                  <c:v>22.347100000000001</c:v>
                </c:pt>
                <c:pt idx="677">
                  <c:v>22.380199999999981</c:v>
                </c:pt>
                <c:pt idx="678">
                  <c:v>22.4132</c:v>
                </c:pt>
                <c:pt idx="679">
                  <c:v>22.446300000000001</c:v>
                </c:pt>
                <c:pt idx="680">
                  <c:v>22.479299999999981</c:v>
                </c:pt>
                <c:pt idx="681">
                  <c:v>22.5124</c:v>
                </c:pt>
                <c:pt idx="682">
                  <c:v>22.545500000000001</c:v>
                </c:pt>
                <c:pt idx="683">
                  <c:v>22.57849999999998</c:v>
                </c:pt>
                <c:pt idx="684">
                  <c:v>22.611599999999999</c:v>
                </c:pt>
                <c:pt idx="685">
                  <c:v>22.644600000000001</c:v>
                </c:pt>
                <c:pt idx="686">
                  <c:v>22.677700000000002</c:v>
                </c:pt>
                <c:pt idx="687">
                  <c:v>22.710699999999999</c:v>
                </c:pt>
                <c:pt idx="688">
                  <c:v>22.7438</c:v>
                </c:pt>
                <c:pt idx="689">
                  <c:v>22.776900000000001</c:v>
                </c:pt>
                <c:pt idx="690">
                  <c:v>22.809899999999999</c:v>
                </c:pt>
                <c:pt idx="691">
                  <c:v>22.843</c:v>
                </c:pt>
                <c:pt idx="692">
                  <c:v>22.876000000000001</c:v>
                </c:pt>
                <c:pt idx="693">
                  <c:v>22.909099999999999</c:v>
                </c:pt>
                <c:pt idx="694">
                  <c:v>22.9421</c:v>
                </c:pt>
                <c:pt idx="695">
                  <c:v>22.975200000000001</c:v>
                </c:pt>
                <c:pt idx="696">
                  <c:v>23.008299999999981</c:v>
                </c:pt>
                <c:pt idx="697">
                  <c:v>23.0413</c:v>
                </c:pt>
                <c:pt idx="698">
                  <c:v>23.074400000000001</c:v>
                </c:pt>
                <c:pt idx="699">
                  <c:v>23.107399999999991</c:v>
                </c:pt>
                <c:pt idx="700">
                  <c:v>23.140499999999999</c:v>
                </c:pt>
                <c:pt idx="701">
                  <c:v>23.1736</c:v>
                </c:pt>
                <c:pt idx="702">
                  <c:v>23.206600000000002</c:v>
                </c:pt>
                <c:pt idx="703">
                  <c:v>23.239699999999999</c:v>
                </c:pt>
                <c:pt idx="704">
                  <c:v>23.2727</c:v>
                </c:pt>
                <c:pt idx="705">
                  <c:v>23.305800000000001</c:v>
                </c:pt>
                <c:pt idx="706">
                  <c:v>23.338799999999999</c:v>
                </c:pt>
                <c:pt idx="707">
                  <c:v>23.3719</c:v>
                </c:pt>
                <c:pt idx="708">
                  <c:v>23.405000000000001</c:v>
                </c:pt>
                <c:pt idx="709">
                  <c:v>23.437999999999999</c:v>
                </c:pt>
                <c:pt idx="710">
                  <c:v>23.4711</c:v>
                </c:pt>
                <c:pt idx="711">
                  <c:v>23.504100000000001</c:v>
                </c:pt>
                <c:pt idx="712">
                  <c:v>23.537199999999999</c:v>
                </c:pt>
                <c:pt idx="713">
                  <c:v>23.5702</c:v>
                </c:pt>
                <c:pt idx="714">
                  <c:v>23.603300000000001</c:v>
                </c:pt>
                <c:pt idx="715">
                  <c:v>23.636399999999991</c:v>
                </c:pt>
                <c:pt idx="716">
                  <c:v>23.6694</c:v>
                </c:pt>
                <c:pt idx="717">
                  <c:v>23.702500000000001</c:v>
                </c:pt>
                <c:pt idx="718">
                  <c:v>23.735499999999981</c:v>
                </c:pt>
                <c:pt idx="719">
                  <c:v>23.768599999999861</c:v>
                </c:pt>
                <c:pt idx="720">
                  <c:v>23.8017</c:v>
                </c:pt>
                <c:pt idx="721">
                  <c:v>23.834700000000009</c:v>
                </c:pt>
                <c:pt idx="722">
                  <c:v>23.867799999999999</c:v>
                </c:pt>
                <c:pt idx="723">
                  <c:v>23.9008</c:v>
                </c:pt>
                <c:pt idx="724">
                  <c:v>23.933900000000001</c:v>
                </c:pt>
                <c:pt idx="725">
                  <c:v>23.966899999999999</c:v>
                </c:pt>
                <c:pt idx="726">
                  <c:v>24</c:v>
                </c:pt>
                <c:pt idx="727">
                  <c:v>24.033100000000001</c:v>
                </c:pt>
                <c:pt idx="728">
                  <c:v>24.066099999999999</c:v>
                </c:pt>
                <c:pt idx="729">
                  <c:v>24.0992</c:v>
                </c:pt>
                <c:pt idx="730">
                  <c:v>24.132200000000001</c:v>
                </c:pt>
                <c:pt idx="731">
                  <c:v>24.165299999999981</c:v>
                </c:pt>
                <c:pt idx="732">
                  <c:v>24.1983</c:v>
                </c:pt>
                <c:pt idx="733">
                  <c:v>24.231400000000001</c:v>
                </c:pt>
                <c:pt idx="734">
                  <c:v>24.264500000000002</c:v>
                </c:pt>
                <c:pt idx="735">
                  <c:v>24.297499999999999</c:v>
                </c:pt>
                <c:pt idx="736">
                  <c:v>24.3306</c:v>
                </c:pt>
                <c:pt idx="737">
                  <c:v>24.363600000000002</c:v>
                </c:pt>
                <c:pt idx="738">
                  <c:v>24.396699999999999</c:v>
                </c:pt>
                <c:pt idx="739">
                  <c:v>24.4298</c:v>
                </c:pt>
                <c:pt idx="740">
                  <c:v>24.462800000000001</c:v>
                </c:pt>
                <c:pt idx="741">
                  <c:v>24.495899999999999</c:v>
                </c:pt>
                <c:pt idx="742">
                  <c:v>24.5289</c:v>
                </c:pt>
                <c:pt idx="743">
                  <c:v>24.562000000000001</c:v>
                </c:pt>
                <c:pt idx="744">
                  <c:v>24.594999999999999</c:v>
                </c:pt>
                <c:pt idx="745">
                  <c:v>24.6281</c:v>
                </c:pt>
                <c:pt idx="746">
                  <c:v>24.661200000000001</c:v>
                </c:pt>
                <c:pt idx="747">
                  <c:v>24.694199999999999</c:v>
                </c:pt>
                <c:pt idx="748">
                  <c:v>24.7273</c:v>
                </c:pt>
                <c:pt idx="749">
                  <c:v>24.760300000000001</c:v>
                </c:pt>
                <c:pt idx="750">
                  <c:v>24.793399999999981</c:v>
                </c:pt>
                <c:pt idx="751">
                  <c:v>24.8264</c:v>
                </c:pt>
                <c:pt idx="752">
                  <c:v>24.859500000000001</c:v>
                </c:pt>
                <c:pt idx="753">
                  <c:v>24.892600000000002</c:v>
                </c:pt>
                <c:pt idx="754">
                  <c:v>24.925599999999871</c:v>
                </c:pt>
                <c:pt idx="755">
                  <c:v>24.9587</c:v>
                </c:pt>
                <c:pt idx="756">
                  <c:v>24.991700000000002</c:v>
                </c:pt>
                <c:pt idx="757">
                  <c:v>25.024799999999999</c:v>
                </c:pt>
                <c:pt idx="758">
                  <c:v>25.0579</c:v>
                </c:pt>
                <c:pt idx="759">
                  <c:v>25.090900000000001</c:v>
                </c:pt>
                <c:pt idx="760">
                  <c:v>25.123999999999999</c:v>
                </c:pt>
                <c:pt idx="761">
                  <c:v>25.157</c:v>
                </c:pt>
                <c:pt idx="762">
                  <c:v>25.190100000000001</c:v>
                </c:pt>
                <c:pt idx="763">
                  <c:v>25.223099999999999</c:v>
                </c:pt>
                <c:pt idx="764">
                  <c:v>25.2562</c:v>
                </c:pt>
                <c:pt idx="765">
                  <c:v>25.289300000000001</c:v>
                </c:pt>
              </c:numCache>
            </c:numRef>
          </c:xVal>
          <c:yVal>
            <c:numRef>
              <c:f>'T_08.4_DTH_km_mITT_24m'!$C$4:$C$769</c:f>
              <c:numCache>
                <c:formatCode>General</c:formatCode>
                <c:ptCount val="766"/>
                <c:pt idx="0">
                  <c:v>3.47E-3</c:v>
                </c:pt>
                <c:pt idx="1">
                  <c:v>4.6299999999999996E-3</c:v>
                </c:pt>
                <c:pt idx="2">
                  <c:v>5.79E-3</c:v>
                </c:pt>
                <c:pt idx="3">
                  <c:v>6.94E-3</c:v>
                </c:pt>
                <c:pt idx="4">
                  <c:v>6.94E-3</c:v>
                </c:pt>
                <c:pt idx="5">
                  <c:v>1.042E-2</c:v>
                </c:pt>
                <c:pt idx="6">
                  <c:v>1.042E-2</c:v>
                </c:pt>
                <c:pt idx="7">
                  <c:v>1.042E-2</c:v>
                </c:pt>
                <c:pt idx="8">
                  <c:v>1.042E-2</c:v>
                </c:pt>
                <c:pt idx="9">
                  <c:v>1.042E-2</c:v>
                </c:pt>
                <c:pt idx="10">
                  <c:v>1.157E-2</c:v>
                </c:pt>
                <c:pt idx="11">
                  <c:v>1.157E-2</c:v>
                </c:pt>
                <c:pt idx="12">
                  <c:v>1.273E-2</c:v>
                </c:pt>
                <c:pt idx="13">
                  <c:v>1.389E-2</c:v>
                </c:pt>
                <c:pt idx="14">
                  <c:v>1.389E-2</c:v>
                </c:pt>
                <c:pt idx="15">
                  <c:v>1.5049999999999999E-2</c:v>
                </c:pt>
                <c:pt idx="16">
                  <c:v>1.5049999999999999E-2</c:v>
                </c:pt>
                <c:pt idx="17">
                  <c:v>1.5049999999999999E-2</c:v>
                </c:pt>
                <c:pt idx="18">
                  <c:v>1.5049999999999999E-2</c:v>
                </c:pt>
                <c:pt idx="19">
                  <c:v>1.6199999999999999E-2</c:v>
                </c:pt>
                <c:pt idx="20">
                  <c:v>1.6199999999999999E-2</c:v>
                </c:pt>
                <c:pt idx="21">
                  <c:v>1.736E-2</c:v>
                </c:pt>
                <c:pt idx="22">
                  <c:v>1.736E-2</c:v>
                </c:pt>
                <c:pt idx="23">
                  <c:v>1.8519999999999998E-2</c:v>
                </c:pt>
                <c:pt idx="24">
                  <c:v>1.8519999999999998E-2</c:v>
                </c:pt>
                <c:pt idx="25">
                  <c:v>1.968E-2</c:v>
                </c:pt>
                <c:pt idx="26">
                  <c:v>2.0830000000000001E-2</c:v>
                </c:pt>
                <c:pt idx="27">
                  <c:v>2.0830000000000001E-2</c:v>
                </c:pt>
                <c:pt idx="28">
                  <c:v>2.0830000000000001E-2</c:v>
                </c:pt>
                <c:pt idx="29">
                  <c:v>2.0830000000000001E-2</c:v>
                </c:pt>
                <c:pt idx="30">
                  <c:v>2.0830000000000001E-2</c:v>
                </c:pt>
                <c:pt idx="31">
                  <c:v>2.0830000000000001E-2</c:v>
                </c:pt>
                <c:pt idx="32">
                  <c:v>2.1999999999999999E-2</c:v>
                </c:pt>
                <c:pt idx="33">
                  <c:v>2.317E-2</c:v>
                </c:pt>
                <c:pt idx="34">
                  <c:v>2.317E-2</c:v>
                </c:pt>
                <c:pt idx="35">
                  <c:v>2.317E-2</c:v>
                </c:pt>
                <c:pt idx="36">
                  <c:v>2.317E-2</c:v>
                </c:pt>
                <c:pt idx="37">
                  <c:v>2.317E-2</c:v>
                </c:pt>
                <c:pt idx="38">
                  <c:v>2.317E-2</c:v>
                </c:pt>
                <c:pt idx="39">
                  <c:v>2.435E-2</c:v>
                </c:pt>
                <c:pt idx="40">
                  <c:v>2.435E-2</c:v>
                </c:pt>
                <c:pt idx="41">
                  <c:v>2.435E-2</c:v>
                </c:pt>
                <c:pt idx="42">
                  <c:v>2.435E-2</c:v>
                </c:pt>
                <c:pt idx="43">
                  <c:v>2.435E-2</c:v>
                </c:pt>
                <c:pt idx="44">
                  <c:v>2.435E-2</c:v>
                </c:pt>
                <c:pt idx="45">
                  <c:v>2.435E-2</c:v>
                </c:pt>
                <c:pt idx="46">
                  <c:v>2.435E-2</c:v>
                </c:pt>
                <c:pt idx="47">
                  <c:v>2.435E-2</c:v>
                </c:pt>
                <c:pt idx="48">
                  <c:v>2.435E-2</c:v>
                </c:pt>
                <c:pt idx="49">
                  <c:v>2.435E-2</c:v>
                </c:pt>
                <c:pt idx="50">
                  <c:v>2.435E-2</c:v>
                </c:pt>
                <c:pt idx="51">
                  <c:v>2.435E-2</c:v>
                </c:pt>
                <c:pt idx="52">
                  <c:v>2.435E-2</c:v>
                </c:pt>
                <c:pt idx="53">
                  <c:v>2.435E-2</c:v>
                </c:pt>
                <c:pt idx="54">
                  <c:v>2.435E-2</c:v>
                </c:pt>
                <c:pt idx="55">
                  <c:v>2.435E-2</c:v>
                </c:pt>
                <c:pt idx="56">
                  <c:v>2.435E-2</c:v>
                </c:pt>
                <c:pt idx="57">
                  <c:v>2.435E-2</c:v>
                </c:pt>
                <c:pt idx="58">
                  <c:v>2.5530000000000001E-2</c:v>
                </c:pt>
                <c:pt idx="59">
                  <c:v>2.6710000000000001E-2</c:v>
                </c:pt>
                <c:pt idx="60">
                  <c:v>2.6710000000000001E-2</c:v>
                </c:pt>
                <c:pt idx="61">
                  <c:v>2.7890000000000002E-2</c:v>
                </c:pt>
                <c:pt idx="62">
                  <c:v>2.7890000000000002E-2</c:v>
                </c:pt>
                <c:pt idx="63">
                  <c:v>2.9069999999999999E-2</c:v>
                </c:pt>
                <c:pt idx="64">
                  <c:v>2.9069999999999999E-2</c:v>
                </c:pt>
                <c:pt idx="65">
                  <c:v>2.9069999999999999E-2</c:v>
                </c:pt>
                <c:pt idx="66">
                  <c:v>2.9069999999999999E-2</c:v>
                </c:pt>
                <c:pt idx="67">
                  <c:v>2.9069999999999999E-2</c:v>
                </c:pt>
                <c:pt idx="68">
                  <c:v>2.9069999999999999E-2</c:v>
                </c:pt>
                <c:pt idx="69">
                  <c:v>2.9069999999999999E-2</c:v>
                </c:pt>
                <c:pt idx="70">
                  <c:v>2.9069999999999999E-2</c:v>
                </c:pt>
                <c:pt idx="71">
                  <c:v>2.9069999999999999E-2</c:v>
                </c:pt>
                <c:pt idx="72">
                  <c:v>2.9069999999999999E-2</c:v>
                </c:pt>
                <c:pt idx="73">
                  <c:v>2.9069999999999999E-2</c:v>
                </c:pt>
                <c:pt idx="74">
                  <c:v>2.9069999999999999E-2</c:v>
                </c:pt>
                <c:pt idx="75">
                  <c:v>2.9069999999999999E-2</c:v>
                </c:pt>
                <c:pt idx="76">
                  <c:v>2.9069999999999999E-2</c:v>
                </c:pt>
                <c:pt idx="77">
                  <c:v>2.9069999999999999E-2</c:v>
                </c:pt>
                <c:pt idx="78">
                  <c:v>2.9069999999999999E-2</c:v>
                </c:pt>
                <c:pt idx="79">
                  <c:v>2.9069999999999999E-2</c:v>
                </c:pt>
                <c:pt idx="80">
                  <c:v>3.0259999999999999E-2</c:v>
                </c:pt>
                <c:pt idx="81">
                  <c:v>3.0259999999999999E-2</c:v>
                </c:pt>
                <c:pt idx="82">
                  <c:v>3.0259999999999999E-2</c:v>
                </c:pt>
                <c:pt idx="83">
                  <c:v>3.0259999999999999E-2</c:v>
                </c:pt>
                <c:pt idx="84">
                  <c:v>3.0259999999999999E-2</c:v>
                </c:pt>
                <c:pt idx="85">
                  <c:v>3.0259999999999999E-2</c:v>
                </c:pt>
                <c:pt idx="86">
                  <c:v>3.0259999999999999E-2</c:v>
                </c:pt>
                <c:pt idx="87">
                  <c:v>3.0259999999999999E-2</c:v>
                </c:pt>
                <c:pt idx="88">
                  <c:v>3.0259999999999999E-2</c:v>
                </c:pt>
                <c:pt idx="89">
                  <c:v>3.0259999999999999E-2</c:v>
                </c:pt>
                <c:pt idx="90">
                  <c:v>3.0259999999999999E-2</c:v>
                </c:pt>
                <c:pt idx="91">
                  <c:v>3.0259999999999999E-2</c:v>
                </c:pt>
                <c:pt idx="92">
                  <c:v>3.1440000000000003E-2</c:v>
                </c:pt>
                <c:pt idx="93">
                  <c:v>3.1440000000000003E-2</c:v>
                </c:pt>
                <c:pt idx="94">
                  <c:v>3.1440000000000003E-2</c:v>
                </c:pt>
                <c:pt idx="95">
                  <c:v>3.1440000000000003E-2</c:v>
                </c:pt>
                <c:pt idx="96">
                  <c:v>3.1440000000000003E-2</c:v>
                </c:pt>
                <c:pt idx="97">
                  <c:v>3.1440000000000003E-2</c:v>
                </c:pt>
                <c:pt idx="98">
                  <c:v>3.1440000000000003E-2</c:v>
                </c:pt>
                <c:pt idx="99">
                  <c:v>3.1440000000000003E-2</c:v>
                </c:pt>
                <c:pt idx="100">
                  <c:v>3.1440000000000003E-2</c:v>
                </c:pt>
                <c:pt idx="101">
                  <c:v>3.1440000000000003E-2</c:v>
                </c:pt>
                <c:pt idx="102">
                  <c:v>3.1440000000000003E-2</c:v>
                </c:pt>
                <c:pt idx="103">
                  <c:v>3.1440000000000003E-2</c:v>
                </c:pt>
                <c:pt idx="104">
                  <c:v>3.1440000000000003E-2</c:v>
                </c:pt>
                <c:pt idx="105">
                  <c:v>3.1440000000000003E-2</c:v>
                </c:pt>
                <c:pt idx="106">
                  <c:v>3.1440000000000003E-2</c:v>
                </c:pt>
                <c:pt idx="107">
                  <c:v>3.1440000000000003E-2</c:v>
                </c:pt>
                <c:pt idx="108">
                  <c:v>3.1440000000000003E-2</c:v>
                </c:pt>
                <c:pt idx="109">
                  <c:v>3.1440000000000003E-2</c:v>
                </c:pt>
                <c:pt idx="110">
                  <c:v>3.1440000000000003E-2</c:v>
                </c:pt>
                <c:pt idx="111">
                  <c:v>3.1440000000000003E-2</c:v>
                </c:pt>
                <c:pt idx="112">
                  <c:v>3.1440000000000003E-2</c:v>
                </c:pt>
                <c:pt idx="113">
                  <c:v>3.1440000000000003E-2</c:v>
                </c:pt>
                <c:pt idx="114">
                  <c:v>3.1440000000000003E-2</c:v>
                </c:pt>
                <c:pt idx="115">
                  <c:v>3.1440000000000003E-2</c:v>
                </c:pt>
                <c:pt idx="116">
                  <c:v>3.1440000000000003E-2</c:v>
                </c:pt>
                <c:pt idx="117">
                  <c:v>3.1440000000000003E-2</c:v>
                </c:pt>
                <c:pt idx="118">
                  <c:v>3.2629999999999999E-2</c:v>
                </c:pt>
                <c:pt idx="119">
                  <c:v>3.2629999999999999E-2</c:v>
                </c:pt>
                <c:pt idx="120">
                  <c:v>3.2629999999999999E-2</c:v>
                </c:pt>
                <c:pt idx="121">
                  <c:v>3.2629999999999999E-2</c:v>
                </c:pt>
                <c:pt idx="122">
                  <c:v>3.2629999999999999E-2</c:v>
                </c:pt>
                <c:pt idx="123">
                  <c:v>3.2629999999999999E-2</c:v>
                </c:pt>
                <c:pt idx="124">
                  <c:v>3.2629999999999999E-2</c:v>
                </c:pt>
                <c:pt idx="125">
                  <c:v>3.2629999999999999E-2</c:v>
                </c:pt>
                <c:pt idx="126">
                  <c:v>3.3820000000000003E-2</c:v>
                </c:pt>
                <c:pt idx="127">
                  <c:v>3.3820000000000003E-2</c:v>
                </c:pt>
                <c:pt idx="128">
                  <c:v>3.3820000000000003E-2</c:v>
                </c:pt>
                <c:pt idx="129">
                  <c:v>3.3820000000000003E-2</c:v>
                </c:pt>
                <c:pt idx="130">
                  <c:v>3.3820000000000003E-2</c:v>
                </c:pt>
                <c:pt idx="131">
                  <c:v>3.3820000000000003E-2</c:v>
                </c:pt>
                <c:pt idx="132">
                  <c:v>3.3820000000000003E-2</c:v>
                </c:pt>
                <c:pt idx="133">
                  <c:v>3.3820000000000003E-2</c:v>
                </c:pt>
                <c:pt idx="134">
                  <c:v>3.3820000000000003E-2</c:v>
                </c:pt>
                <c:pt idx="135">
                  <c:v>3.3820000000000003E-2</c:v>
                </c:pt>
                <c:pt idx="136">
                  <c:v>3.3820000000000003E-2</c:v>
                </c:pt>
                <c:pt idx="137">
                  <c:v>3.3820000000000003E-2</c:v>
                </c:pt>
                <c:pt idx="138">
                  <c:v>3.3820000000000003E-2</c:v>
                </c:pt>
                <c:pt idx="139">
                  <c:v>3.3820000000000003E-2</c:v>
                </c:pt>
                <c:pt idx="140">
                  <c:v>3.5009999999999999E-2</c:v>
                </c:pt>
                <c:pt idx="141">
                  <c:v>3.5009999999999999E-2</c:v>
                </c:pt>
                <c:pt idx="142">
                  <c:v>3.5009999999999999E-2</c:v>
                </c:pt>
                <c:pt idx="143">
                  <c:v>3.7379999999999997E-2</c:v>
                </c:pt>
                <c:pt idx="144">
                  <c:v>3.7379999999999997E-2</c:v>
                </c:pt>
                <c:pt idx="145">
                  <c:v>3.7379999999999997E-2</c:v>
                </c:pt>
                <c:pt idx="146">
                  <c:v>3.7379999999999997E-2</c:v>
                </c:pt>
                <c:pt idx="147">
                  <c:v>3.7379999999999997E-2</c:v>
                </c:pt>
                <c:pt idx="148">
                  <c:v>3.7379999999999997E-2</c:v>
                </c:pt>
                <c:pt idx="149">
                  <c:v>3.7379999999999997E-2</c:v>
                </c:pt>
                <c:pt idx="150">
                  <c:v>3.7379999999999997E-2</c:v>
                </c:pt>
                <c:pt idx="151">
                  <c:v>3.7379999999999997E-2</c:v>
                </c:pt>
                <c:pt idx="152">
                  <c:v>3.7379999999999997E-2</c:v>
                </c:pt>
                <c:pt idx="153">
                  <c:v>3.7379999999999997E-2</c:v>
                </c:pt>
                <c:pt idx="154">
                  <c:v>3.7379999999999997E-2</c:v>
                </c:pt>
                <c:pt idx="155">
                  <c:v>3.857E-2</c:v>
                </c:pt>
                <c:pt idx="156">
                  <c:v>3.857E-2</c:v>
                </c:pt>
                <c:pt idx="157">
                  <c:v>3.977E-2</c:v>
                </c:pt>
                <c:pt idx="158">
                  <c:v>4.0969999999999999E-2</c:v>
                </c:pt>
                <c:pt idx="159">
                  <c:v>4.2169999999999999E-2</c:v>
                </c:pt>
                <c:pt idx="160">
                  <c:v>4.2169999999999999E-2</c:v>
                </c:pt>
                <c:pt idx="161">
                  <c:v>4.2169999999999999E-2</c:v>
                </c:pt>
                <c:pt idx="162">
                  <c:v>4.2169999999999999E-2</c:v>
                </c:pt>
                <c:pt idx="163">
                  <c:v>4.2169999999999999E-2</c:v>
                </c:pt>
                <c:pt idx="164">
                  <c:v>4.2169999999999999E-2</c:v>
                </c:pt>
                <c:pt idx="165">
                  <c:v>4.2169999999999999E-2</c:v>
                </c:pt>
                <c:pt idx="166">
                  <c:v>4.2169999999999999E-2</c:v>
                </c:pt>
                <c:pt idx="167">
                  <c:v>4.2169999999999999E-2</c:v>
                </c:pt>
                <c:pt idx="168">
                  <c:v>4.2169999999999999E-2</c:v>
                </c:pt>
                <c:pt idx="169">
                  <c:v>4.2169999999999999E-2</c:v>
                </c:pt>
                <c:pt idx="170">
                  <c:v>4.2169999999999999E-2</c:v>
                </c:pt>
                <c:pt idx="171">
                  <c:v>4.2169999999999999E-2</c:v>
                </c:pt>
                <c:pt idx="172">
                  <c:v>4.2169999999999999E-2</c:v>
                </c:pt>
                <c:pt idx="173">
                  <c:v>4.2169999999999999E-2</c:v>
                </c:pt>
                <c:pt idx="174">
                  <c:v>4.2169999999999999E-2</c:v>
                </c:pt>
                <c:pt idx="175">
                  <c:v>4.2169999999999999E-2</c:v>
                </c:pt>
                <c:pt idx="176">
                  <c:v>4.2169999999999999E-2</c:v>
                </c:pt>
                <c:pt idx="177">
                  <c:v>4.2169999999999999E-2</c:v>
                </c:pt>
                <c:pt idx="178">
                  <c:v>4.2169999999999999E-2</c:v>
                </c:pt>
                <c:pt idx="179">
                  <c:v>4.2169999999999999E-2</c:v>
                </c:pt>
                <c:pt idx="180">
                  <c:v>4.2169999999999999E-2</c:v>
                </c:pt>
                <c:pt idx="181">
                  <c:v>4.2169999999999999E-2</c:v>
                </c:pt>
                <c:pt idx="182">
                  <c:v>4.2169999999999999E-2</c:v>
                </c:pt>
                <c:pt idx="183">
                  <c:v>4.2169999999999999E-2</c:v>
                </c:pt>
                <c:pt idx="184">
                  <c:v>4.2169999999999999E-2</c:v>
                </c:pt>
                <c:pt idx="185">
                  <c:v>4.2169999999999999E-2</c:v>
                </c:pt>
                <c:pt idx="186">
                  <c:v>4.2169999999999999E-2</c:v>
                </c:pt>
                <c:pt idx="187">
                  <c:v>4.2169999999999999E-2</c:v>
                </c:pt>
                <c:pt idx="188">
                  <c:v>4.2169999999999999E-2</c:v>
                </c:pt>
                <c:pt idx="189">
                  <c:v>4.2169999999999999E-2</c:v>
                </c:pt>
                <c:pt idx="190">
                  <c:v>4.2169999999999999E-2</c:v>
                </c:pt>
                <c:pt idx="191">
                  <c:v>4.2169999999999999E-2</c:v>
                </c:pt>
                <c:pt idx="192">
                  <c:v>4.2169999999999999E-2</c:v>
                </c:pt>
                <c:pt idx="193">
                  <c:v>4.2169999999999999E-2</c:v>
                </c:pt>
                <c:pt idx="194">
                  <c:v>4.2169999999999999E-2</c:v>
                </c:pt>
                <c:pt idx="195">
                  <c:v>4.2169999999999999E-2</c:v>
                </c:pt>
                <c:pt idx="196">
                  <c:v>4.2169999999999999E-2</c:v>
                </c:pt>
                <c:pt idx="197">
                  <c:v>4.2169999999999999E-2</c:v>
                </c:pt>
                <c:pt idx="198">
                  <c:v>4.3470000000000002E-2</c:v>
                </c:pt>
                <c:pt idx="199">
                  <c:v>4.3470000000000002E-2</c:v>
                </c:pt>
                <c:pt idx="200">
                  <c:v>4.3470000000000002E-2</c:v>
                </c:pt>
                <c:pt idx="201">
                  <c:v>4.3470000000000002E-2</c:v>
                </c:pt>
                <c:pt idx="202">
                  <c:v>4.3470000000000002E-2</c:v>
                </c:pt>
                <c:pt idx="203">
                  <c:v>4.3470000000000002E-2</c:v>
                </c:pt>
                <c:pt idx="204">
                  <c:v>4.3470000000000002E-2</c:v>
                </c:pt>
                <c:pt idx="205">
                  <c:v>4.3470000000000002E-2</c:v>
                </c:pt>
                <c:pt idx="206">
                  <c:v>4.3470000000000002E-2</c:v>
                </c:pt>
                <c:pt idx="207">
                  <c:v>4.3470000000000002E-2</c:v>
                </c:pt>
                <c:pt idx="208">
                  <c:v>4.3470000000000002E-2</c:v>
                </c:pt>
                <c:pt idx="209">
                  <c:v>4.3470000000000002E-2</c:v>
                </c:pt>
                <c:pt idx="210">
                  <c:v>4.3470000000000002E-2</c:v>
                </c:pt>
                <c:pt idx="211">
                  <c:v>4.3470000000000002E-2</c:v>
                </c:pt>
                <c:pt idx="212">
                  <c:v>4.4810000000000003E-2</c:v>
                </c:pt>
                <c:pt idx="213">
                  <c:v>4.4810000000000003E-2</c:v>
                </c:pt>
                <c:pt idx="214">
                  <c:v>4.4810000000000003E-2</c:v>
                </c:pt>
                <c:pt idx="215">
                  <c:v>4.4810000000000003E-2</c:v>
                </c:pt>
                <c:pt idx="216">
                  <c:v>4.4810000000000003E-2</c:v>
                </c:pt>
                <c:pt idx="217">
                  <c:v>4.4810000000000003E-2</c:v>
                </c:pt>
                <c:pt idx="218">
                  <c:v>4.4810000000000003E-2</c:v>
                </c:pt>
                <c:pt idx="219">
                  <c:v>4.4810000000000003E-2</c:v>
                </c:pt>
                <c:pt idx="220">
                  <c:v>4.4810000000000003E-2</c:v>
                </c:pt>
                <c:pt idx="221">
                  <c:v>4.4810000000000003E-2</c:v>
                </c:pt>
                <c:pt idx="222">
                  <c:v>4.4810000000000003E-2</c:v>
                </c:pt>
                <c:pt idx="223">
                  <c:v>4.4810000000000003E-2</c:v>
                </c:pt>
                <c:pt idx="224">
                  <c:v>4.4810000000000003E-2</c:v>
                </c:pt>
                <c:pt idx="225">
                  <c:v>4.4810000000000003E-2</c:v>
                </c:pt>
                <c:pt idx="226">
                  <c:v>4.4810000000000003E-2</c:v>
                </c:pt>
                <c:pt idx="227">
                  <c:v>4.4810000000000003E-2</c:v>
                </c:pt>
                <c:pt idx="228">
                  <c:v>4.4810000000000003E-2</c:v>
                </c:pt>
                <c:pt idx="229">
                  <c:v>4.6149999999999997E-2</c:v>
                </c:pt>
                <c:pt idx="230">
                  <c:v>4.6149999999999997E-2</c:v>
                </c:pt>
                <c:pt idx="231">
                  <c:v>4.6149999999999997E-2</c:v>
                </c:pt>
                <c:pt idx="232">
                  <c:v>4.7480000000000001E-2</c:v>
                </c:pt>
                <c:pt idx="233">
                  <c:v>4.7480000000000001E-2</c:v>
                </c:pt>
                <c:pt idx="234">
                  <c:v>4.7480000000000001E-2</c:v>
                </c:pt>
                <c:pt idx="235">
                  <c:v>4.7480000000000001E-2</c:v>
                </c:pt>
                <c:pt idx="236">
                  <c:v>4.7480000000000001E-2</c:v>
                </c:pt>
                <c:pt idx="237">
                  <c:v>4.7480000000000001E-2</c:v>
                </c:pt>
                <c:pt idx="238">
                  <c:v>4.7480000000000001E-2</c:v>
                </c:pt>
                <c:pt idx="239">
                  <c:v>4.7480000000000001E-2</c:v>
                </c:pt>
                <c:pt idx="240">
                  <c:v>4.7480000000000001E-2</c:v>
                </c:pt>
                <c:pt idx="241">
                  <c:v>4.7480000000000001E-2</c:v>
                </c:pt>
                <c:pt idx="242">
                  <c:v>4.8829999999999998E-2</c:v>
                </c:pt>
                <c:pt idx="243">
                  <c:v>4.8829999999999998E-2</c:v>
                </c:pt>
                <c:pt idx="244">
                  <c:v>4.8829999999999998E-2</c:v>
                </c:pt>
                <c:pt idx="245">
                  <c:v>4.8829999999999998E-2</c:v>
                </c:pt>
                <c:pt idx="246">
                  <c:v>4.8829999999999998E-2</c:v>
                </c:pt>
                <c:pt idx="247">
                  <c:v>4.8829999999999998E-2</c:v>
                </c:pt>
                <c:pt idx="248">
                  <c:v>4.8829999999999998E-2</c:v>
                </c:pt>
                <c:pt idx="249">
                  <c:v>4.8829999999999998E-2</c:v>
                </c:pt>
                <c:pt idx="250">
                  <c:v>4.8829999999999998E-2</c:v>
                </c:pt>
                <c:pt idx="251">
                  <c:v>4.8829999999999998E-2</c:v>
                </c:pt>
                <c:pt idx="252">
                  <c:v>4.8829999999999998E-2</c:v>
                </c:pt>
                <c:pt idx="253">
                  <c:v>4.8829999999999998E-2</c:v>
                </c:pt>
                <c:pt idx="254">
                  <c:v>4.8829999999999998E-2</c:v>
                </c:pt>
                <c:pt idx="255">
                  <c:v>4.8829999999999998E-2</c:v>
                </c:pt>
                <c:pt idx="256">
                  <c:v>4.8829999999999998E-2</c:v>
                </c:pt>
                <c:pt idx="257">
                  <c:v>4.8829999999999998E-2</c:v>
                </c:pt>
                <c:pt idx="258">
                  <c:v>4.8829999999999998E-2</c:v>
                </c:pt>
                <c:pt idx="259">
                  <c:v>4.8829999999999998E-2</c:v>
                </c:pt>
                <c:pt idx="260">
                  <c:v>4.8829999999999998E-2</c:v>
                </c:pt>
                <c:pt idx="261">
                  <c:v>4.8829999999999998E-2</c:v>
                </c:pt>
                <c:pt idx="262">
                  <c:v>4.8829999999999998E-2</c:v>
                </c:pt>
                <c:pt idx="263">
                  <c:v>4.8829999999999998E-2</c:v>
                </c:pt>
                <c:pt idx="264">
                  <c:v>4.8829999999999998E-2</c:v>
                </c:pt>
                <c:pt idx="265">
                  <c:v>4.8829999999999998E-2</c:v>
                </c:pt>
                <c:pt idx="266">
                  <c:v>4.8829999999999998E-2</c:v>
                </c:pt>
                <c:pt idx="267">
                  <c:v>4.8829999999999998E-2</c:v>
                </c:pt>
                <c:pt idx="268">
                  <c:v>4.8829999999999998E-2</c:v>
                </c:pt>
                <c:pt idx="269">
                  <c:v>4.8829999999999998E-2</c:v>
                </c:pt>
                <c:pt idx="270">
                  <c:v>4.8829999999999998E-2</c:v>
                </c:pt>
                <c:pt idx="271">
                  <c:v>4.8829999999999998E-2</c:v>
                </c:pt>
                <c:pt idx="272">
                  <c:v>5.0180000000000002E-2</c:v>
                </c:pt>
                <c:pt idx="273">
                  <c:v>5.0180000000000002E-2</c:v>
                </c:pt>
                <c:pt idx="274">
                  <c:v>5.0180000000000002E-2</c:v>
                </c:pt>
                <c:pt idx="275">
                  <c:v>5.0180000000000002E-2</c:v>
                </c:pt>
                <c:pt idx="276">
                  <c:v>5.0180000000000002E-2</c:v>
                </c:pt>
                <c:pt idx="277">
                  <c:v>5.0180000000000002E-2</c:v>
                </c:pt>
                <c:pt idx="278">
                  <c:v>5.0180000000000002E-2</c:v>
                </c:pt>
                <c:pt idx="279">
                  <c:v>5.1540000000000002E-2</c:v>
                </c:pt>
                <c:pt idx="280">
                  <c:v>5.1540000000000002E-2</c:v>
                </c:pt>
                <c:pt idx="281">
                  <c:v>5.1540000000000002E-2</c:v>
                </c:pt>
                <c:pt idx="282">
                  <c:v>5.1540000000000002E-2</c:v>
                </c:pt>
                <c:pt idx="283">
                  <c:v>5.2900000000000003E-2</c:v>
                </c:pt>
                <c:pt idx="284">
                  <c:v>5.2900000000000003E-2</c:v>
                </c:pt>
                <c:pt idx="285">
                  <c:v>5.4260000000000003E-2</c:v>
                </c:pt>
                <c:pt idx="286">
                  <c:v>5.4260000000000003E-2</c:v>
                </c:pt>
                <c:pt idx="287">
                  <c:v>5.4260000000000003E-2</c:v>
                </c:pt>
                <c:pt idx="288">
                  <c:v>5.4260000000000003E-2</c:v>
                </c:pt>
                <c:pt idx="289">
                  <c:v>5.4260000000000003E-2</c:v>
                </c:pt>
                <c:pt idx="290">
                  <c:v>5.4260000000000003E-2</c:v>
                </c:pt>
                <c:pt idx="291">
                  <c:v>5.4260000000000003E-2</c:v>
                </c:pt>
                <c:pt idx="292">
                  <c:v>5.4260000000000003E-2</c:v>
                </c:pt>
                <c:pt idx="293">
                  <c:v>5.5620000000000003E-2</c:v>
                </c:pt>
                <c:pt idx="294">
                  <c:v>5.5620000000000003E-2</c:v>
                </c:pt>
                <c:pt idx="295">
                  <c:v>5.5620000000000003E-2</c:v>
                </c:pt>
                <c:pt idx="296">
                  <c:v>5.5620000000000003E-2</c:v>
                </c:pt>
                <c:pt idx="297">
                  <c:v>5.5620000000000003E-2</c:v>
                </c:pt>
                <c:pt idx="298">
                  <c:v>5.5620000000000003E-2</c:v>
                </c:pt>
                <c:pt idx="299">
                  <c:v>5.5620000000000003E-2</c:v>
                </c:pt>
                <c:pt idx="300">
                  <c:v>5.5620000000000003E-2</c:v>
                </c:pt>
                <c:pt idx="301">
                  <c:v>5.6980000000000003E-2</c:v>
                </c:pt>
                <c:pt idx="302">
                  <c:v>5.8340000000000003E-2</c:v>
                </c:pt>
                <c:pt idx="303">
                  <c:v>5.8340000000000003E-2</c:v>
                </c:pt>
                <c:pt idx="304">
                  <c:v>5.8340000000000003E-2</c:v>
                </c:pt>
                <c:pt idx="305">
                  <c:v>5.8340000000000003E-2</c:v>
                </c:pt>
                <c:pt idx="306">
                  <c:v>5.8340000000000003E-2</c:v>
                </c:pt>
                <c:pt idx="307">
                  <c:v>5.8340000000000003E-2</c:v>
                </c:pt>
                <c:pt idx="308">
                  <c:v>5.9700000000000003E-2</c:v>
                </c:pt>
                <c:pt idx="309">
                  <c:v>5.9700000000000003E-2</c:v>
                </c:pt>
                <c:pt idx="310">
                  <c:v>5.9700000000000003E-2</c:v>
                </c:pt>
                <c:pt idx="311">
                  <c:v>5.9700000000000003E-2</c:v>
                </c:pt>
                <c:pt idx="312">
                  <c:v>5.9700000000000003E-2</c:v>
                </c:pt>
                <c:pt idx="313">
                  <c:v>5.9700000000000003E-2</c:v>
                </c:pt>
                <c:pt idx="314">
                  <c:v>5.9700000000000003E-2</c:v>
                </c:pt>
                <c:pt idx="315">
                  <c:v>5.9700000000000003E-2</c:v>
                </c:pt>
                <c:pt idx="316">
                  <c:v>5.9700000000000003E-2</c:v>
                </c:pt>
                <c:pt idx="317">
                  <c:v>5.9700000000000003E-2</c:v>
                </c:pt>
                <c:pt idx="318">
                  <c:v>5.9700000000000003E-2</c:v>
                </c:pt>
                <c:pt idx="319">
                  <c:v>6.1069999999999999E-2</c:v>
                </c:pt>
                <c:pt idx="320">
                  <c:v>6.1069999999999999E-2</c:v>
                </c:pt>
                <c:pt idx="321">
                  <c:v>6.1069999999999999E-2</c:v>
                </c:pt>
                <c:pt idx="322">
                  <c:v>6.1069999999999999E-2</c:v>
                </c:pt>
                <c:pt idx="323">
                  <c:v>6.1069999999999999E-2</c:v>
                </c:pt>
                <c:pt idx="324">
                  <c:v>6.1069999999999999E-2</c:v>
                </c:pt>
                <c:pt idx="325">
                  <c:v>6.1069999999999999E-2</c:v>
                </c:pt>
                <c:pt idx="326">
                  <c:v>6.1069999999999999E-2</c:v>
                </c:pt>
                <c:pt idx="327">
                  <c:v>6.1069999999999999E-2</c:v>
                </c:pt>
                <c:pt idx="328">
                  <c:v>6.1069999999999999E-2</c:v>
                </c:pt>
                <c:pt idx="329">
                  <c:v>6.2440000000000002E-2</c:v>
                </c:pt>
                <c:pt idx="330">
                  <c:v>6.2440000000000002E-2</c:v>
                </c:pt>
                <c:pt idx="331">
                  <c:v>6.2440000000000002E-2</c:v>
                </c:pt>
                <c:pt idx="332">
                  <c:v>6.2440000000000002E-2</c:v>
                </c:pt>
                <c:pt idx="333">
                  <c:v>6.2440000000000002E-2</c:v>
                </c:pt>
                <c:pt idx="334">
                  <c:v>6.2440000000000002E-2</c:v>
                </c:pt>
                <c:pt idx="335">
                  <c:v>6.2440000000000002E-2</c:v>
                </c:pt>
                <c:pt idx="336">
                  <c:v>6.2440000000000002E-2</c:v>
                </c:pt>
                <c:pt idx="337">
                  <c:v>6.2440000000000002E-2</c:v>
                </c:pt>
                <c:pt idx="338">
                  <c:v>6.2440000000000002E-2</c:v>
                </c:pt>
                <c:pt idx="339">
                  <c:v>6.2440000000000002E-2</c:v>
                </c:pt>
                <c:pt idx="340">
                  <c:v>6.2440000000000002E-2</c:v>
                </c:pt>
                <c:pt idx="341">
                  <c:v>6.2440000000000002E-2</c:v>
                </c:pt>
                <c:pt idx="342">
                  <c:v>6.3839999999999994E-2</c:v>
                </c:pt>
                <c:pt idx="343">
                  <c:v>6.3839999999999994E-2</c:v>
                </c:pt>
                <c:pt idx="344">
                  <c:v>6.3839999999999994E-2</c:v>
                </c:pt>
                <c:pt idx="345">
                  <c:v>6.3839999999999994E-2</c:v>
                </c:pt>
                <c:pt idx="346">
                  <c:v>6.3839999999999994E-2</c:v>
                </c:pt>
                <c:pt idx="347">
                  <c:v>6.5259999999999999E-2</c:v>
                </c:pt>
                <c:pt idx="348">
                  <c:v>6.5259999999999999E-2</c:v>
                </c:pt>
                <c:pt idx="349">
                  <c:v>6.5259999999999999E-2</c:v>
                </c:pt>
                <c:pt idx="350">
                  <c:v>6.5259999999999999E-2</c:v>
                </c:pt>
                <c:pt idx="351">
                  <c:v>6.5259999999999999E-2</c:v>
                </c:pt>
                <c:pt idx="352">
                  <c:v>6.6710000000000005E-2</c:v>
                </c:pt>
                <c:pt idx="353">
                  <c:v>6.6710000000000005E-2</c:v>
                </c:pt>
                <c:pt idx="354">
                  <c:v>6.6710000000000005E-2</c:v>
                </c:pt>
                <c:pt idx="355">
                  <c:v>6.6710000000000005E-2</c:v>
                </c:pt>
                <c:pt idx="356">
                  <c:v>6.6710000000000005E-2</c:v>
                </c:pt>
                <c:pt idx="357">
                  <c:v>6.6710000000000005E-2</c:v>
                </c:pt>
                <c:pt idx="358">
                  <c:v>6.6710000000000005E-2</c:v>
                </c:pt>
                <c:pt idx="359">
                  <c:v>6.6710000000000005E-2</c:v>
                </c:pt>
                <c:pt idx="360">
                  <c:v>6.6710000000000005E-2</c:v>
                </c:pt>
                <c:pt idx="361">
                  <c:v>6.6710000000000005E-2</c:v>
                </c:pt>
                <c:pt idx="362">
                  <c:v>6.6710000000000005E-2</c:v>
                </c:pt>
                <c:pt idx="363">
                  <c:v>6.6710000000000005E-2</c:v>
                </c:pt>
                <c:pt idx="364">
                  <c:v>6.8199999999999997E-2</c:v>
                </c:pt>
                <c:pt idx="365">
                  <c:v>6.8199999999999997E-2</c:v>
                </c:pt>
                <c:pt idx="366">
                  <c:v>6.8199999999999997E-2</c:v>
                </c:pt>
                <c:pt idx="367">
                  <c:v>6.8199999999999997E-2</c:v>
                </c:pt>
                <c:pt idx="368">
                  <c:v>6.8199999999999997E-2</c:v>
                </c:pt>
                <c:pt idx="369">
                  <c:v>6.8199999999999997E-2</c:v>
                </c:pt>
                <c:pt idx="370">
                  <c:v>6.8199999999999997E-2</c:v>
                </c:pt>
                <c:pt idx="371">
                  <c:v>6.8199999999999997E-2</c:v>
                </c:pt>
                <c:pt idx="372">
                  <c:v>6.9739999999999996E-2</c:v>
                </c:pt>
                <c:pt idx="373">
                  <c:v>6.9739999999999996E-2</c:v>
                </c:pt>
                <c:pt idx="374">
                  <c:v>6.9739999999999996E-2</c:v>
                </c:pt>
                <c:pt idx="375">
                  <c:v>6.9739999999999996E-2</c:v>
                </c:pt>
                <c:pt idx="376">
                  <c:v>6.9739999999999996E-2</c:v>
                </c:pt>
                <c:pt idx="377">
                  <c:v>6.9739999999999996E-2</c:v>
                </c:pt>
                <c:pt idx="378">
                  <c:v>6.9739999999999996E-2</c:v>
                </c:pt>
                <c:pt idx="379">
                  <c:v>6.9739999999999996E-2</c:v>
                </c:pt>
                <c:pt idx="380">
                  <c:v>7.1319999999999995E-2</c:v>
                </c:pt>
                <c:pt idx="381">
                  <c:v>7.1319999999999995E-2</c:v>
                </c:pt>
                <c:pt idx="382">
                  <c:v>7.1319999999999995E-2</c:v>
                </c:pt>
                <c:pt idx="383">
                  <c:v>7.1319999999999995E-2</c:v>
                </c:pt>
                <c:pt idx="384">
                  <c:v>7.1319999999999995E-2</c:v>
                </c:pt>
                <c:pt idx="385">
                  <c:v>7.1319999999999995E-2</c:v>
                </c:pt>
                <c:pt idx="386">
                  <c:v>7.1319999999999995E-2</c:v>
                </c:pt>
                <c:pt idx="387">
                  <c:v>7.1319999999999995E-2</c:v>
                </c:pt>
                <c:pt idx="388">
                  <c:v>7.1319999999999995E-2</c:v>
                </c:pt>
                <c:pt idx="389">
                  <c:v>7.1319999999999995E-2</c:v>
                </c:pt>
                <c:pt idx="390">
                  <c:v>7.1319999999999995E-2</c:v>
                </c:pt>
                <c:pt idx="391">
                  <c:v>7.1319999999999995E-2</c:v>
                </c:pt>
                <c:pt idx="392">
                  <c:v>7.1319999999999995E-2</c:v>
                </c:pt>
                <c:pt idx="393">
                  <c:v>7.1319999999999995E-2</c:v>
                </c:pt>
                <c:pt idx="394">
                  <c:v>7.1319999999999995E-2</c:v>
                </c:pt>
                <c:pt idx="395">
                  <c:v>7.1319999999999995E-2</c:v>
                </c:pt>
                <c:pt idx="396">
                  <c:v>7.1319999999999995E-2</c:v>
                </c:pt>
                <c:pt idx="397">
                  <c:v>7.1319999999999995E-2</c:v>
                </c:pt>
                <c:pt idx="398">
                  <c:v>7.1319999999999995E-2</c:v>
                </c:pt>
                <c:pt idx="399">
                  <c:v>7.4649999999999994E-2</c:v>
                </c:pt>
                <c:pt idx="400">
                  <c:v>7.6310000000000003E-2</c:v>
                </c:pt>
                <c:pt idx="401">
                  <c:v>7.6310000000000003E-2</c:v>
                </c:pt>
                <c:pt idx="402">
                  <c:v>7.6310000000000003E-2</c:v>
                </c:pt>
                <c:pt idx="403">
                  <c:v>7.6310000000000003E-2</c:v>
                </c:pt>
                <c:pt idx="404">
                  <c:v>7.6310000000000003E-2</c:v>
                </c:pt>
                <c:pt idx="405">
                  <c:v>7.6310000000000003E-2</c:v>
                </c:pt>
                <c:pt idx="406">
                  <c:v>7.6310000000000003E-2</c:v>
                </c:pt>
                <c:pt idx="407">
                  <c:v>7.6310000000000003E-2</c:v>
                </c:pt>
                <c:pt idx="408">
                  <c:v>7.6310000000000003E-2</c:v>
                </c:pt>
                <c:pt idx="409">
                  <c:v>7.6310000000000003E-2</c:v>
                </c:pt>
                <c:pt idx="410">
                  <c:v>7.6310000000000003E-2</c:v>
                </c:pt>
                <c:pt idx="411">
                  <c:v>7.6310000000000003E-2</c:v>
                </c:pt>
                <c:pt idx="412">
                  <c:v>7.6310000000000003E-2</c:v>
                </c:pt>
                <c:pt idx="413">
                  <c:v>7.6310000000000003E-2</c:v>
                </c:pt>
                <c:pt idx="414">
                  <c:v>7.6310000000000003E-2</c:v>
                </c:pt>
                <c:pt idx="415">
                  <c:v>7.6310000000000003E-2</c:v>
                </c:pt>
                <c:pt idx="416">
                  <c:v>7.6310000000000003E-2</c:v>
                </c:pt>
                <c:pt idx="417">
                  <c:v>7.6310000000000003E-2</c:v>
                </c:pt>
                <c:pt idx="418">
                  <c:v>7.6310000000000003E-2</c:v>
                </c:pt>
                <c:pt idx="419">
                  <c:v>7.6310000000000003E-2</c:v>
                </c:pt>
                <c:pt idx="420">
                  <c:v>7.6310000000000003E-2</c:v>
                </c:pt>
                <c:pt idx="421">
                  <c:v>7.6310000000000003E-2</c:v>
                </c:pt>
                <c:pt idx="422">
                  <c:v>7.6310000000000003E-2</c:v>
                </c:pt>
                <c:pt idx="423">
                  <c:v>7.7990000000000004E-2</c:v>
                </c:pt>
                <c:pt idx="424">
                  <c:v>7.9670000000000005E-2</c:v>
                </c:pt>
                <c:pt idx="425">
                  <c:v>7.9670000000000005E-2</c:v>
                </c:pt>
                <c:pt idx="426">
                  <c:v>7.9670000000000005E-2</c:v>
                </c:pt>
                <c:pt idx="427">
                  <c:v>7.9670000000000005E-2</c:v>
                </c:pt>
                <c:pt idx="428">
                  <c:v>7.9670000000000005E-2</c:v>
                </c:pt>
                <c:pt idx="429">
                  <c:v>7.9670000000000005E-2</c:v>
                </c:pt>
                <c:pt idx="430">
                  <c:v>7.9670000000000005E-2</c:v>
                </c:pt>
                <c:pt idx="431">
                  <c:v>7.9670000000000005E-2</c:v>
                </c:pt>
                <c:pt idx="432">
                  <c:v>7.9670000000000005E-2</c:v>
                </c:pt>
                <c:pt idx="433">
                  <c:v>7.9670000000000005E-2</c:v>
                </c:pt>
                <c:pt idx="434">
                  <c:v>7.9670000000000005E-2</c:v>
                </c:pt>
                <c:pt idx="435">
                  <c:v>7.9670000000000005E-2</c:v>
                </c:pt>
                <c:pt idx="436">
                  <c:v>7.9670000000000005E-2</c:v>
                </c:pt>
                <c:pt idx="437">
                  <c:v>7.9670000000000005E-2</c:v>
                </c:pt>
                <c:pt idx="438">
                  <c:v>7.9670000000000005E-2</c:v>
                </c:pt>
                <c:pt idx="439">
                  <c:v>7.9670000000000005E-2</c:v>
                </c:pt>
                <c:pt idx="440">
                  <c:v>7.9670000000000005E-2</c:v>
                </c:pt>
                <c:pt idx="441">
                  <c:v>7.9670000000000005E-2</c:v>
                </c:pt>
                <c:pt idx="442">
                  <c:v>7.9670000000000005E-2</c:v>
                </c:pt>
                <c:pt idx="443">
                  <c:v>7.9670000000000005E-2</c:v>
                </c:pt>
                <c:pt idx="444">
                  <c:v>7.9670000000000005E-2</c:v>
                </c:pt>
                <c:pt idx="445">
                  <c:v>7.9670000000000005E-2</c:v>
                </c:pt>
                <c:pt idx="446">
                  <c:v>7.9670000000000005E-2</c:v>
                </c:pt>
                <c:pt idx="447">
                  <c:v>7.9670000000000005E-2</c:v>
                </c:pt>
                <c:pt idx="448">
                  <c:v>7.9670000000000005E-2</c:v>
                </c:pt>
                <c:pt idx="449">
                  <c:v>8.1360000000000002E-2</c:v>
                </c:pt>
                <c:pt idx="450">
                  <c:v>8.1360000000000002E-2</c:v>
                </c:pt>
                <c:pt idx="451">
                  <c:v>8.1360000000000002E-2</c:v>
                </c:pt>
                <c:pt idx="452">
                  <c:v>8.1360000000000002E-2</c:v>
                </c:pt>
                <c:pt idx="453">
                  <c:v>8.1360000000000002E-2</c:v>
                </c:pt>
                <c:pt idx="454">
                  <c:v>8.1360000000000002E-2</c:v>
                </c:pt>
                <c:pt idx="455">
                  <c:v>8.1360000000000002E-2</c:v>
                </c:pt>
                <c:pt idx="456">
                  <c:v>8.1360000000000002E-2</c:v>
                </c:pt>
                <c:pt idx="457">
                  <c:v>8.1360000000000002E-2</c:v>
                </c:pt>
                <c:pt idx="458">
                  <c:v>8.1360000000000002E-2</c:v>
                </c:pt>
                <c:pt idx="459">
                  <c:v>8.1360000000000002E-2</c:v>
                </c:pt>
                <c:pt idx="460">
                  <c:v>8.1360000000000002E-2</c:v>
                </c:pt>
                <c:pt idx="461">
                  <c:v>8.1360000000000002E-2</c:v>
                </c:pt>
                <c:pt idx="462">
                  <c:v>8.1360000000000002E-2</c:v>
                </c:pt>
                <c:pt idx="463">
                  <c:v>8.1360000000000002E-2</c:v>
                </c:pt>
                <c:pt idx="464">
                  <c:v>8.1360000000000002E-2</c:v>
                </c:pt>
                <c:pt idx="465">
                  <c:v>8.1360000000000002E-2</c:v>
                </c:pt>
                <c:pt idx="466">
                  <c:v>8.1360000000000002E-2</c:v>
                </c:pt>
                <c:pt idx="467">
                  <c:v>8.1360000000000002E-2</c:v>
                </c:pt>
                <c:pt idx="468">
                  <c:v>8.1360000000000002E-2</c:v>
                </c:pt>
                <c:pt idx="469">
                  <c:v>8.1360000000000002E-2</c:v>
                </c:pt>
                <c:pt idx="470">
                  <c:v>8.1360000000000002E-2</c:v>
                </c:pt>
                <c:pt idx="471">
                  <c:v>8.1360000000000002E-2</c:v>
                </c:pt>
                <c:pt idx="472">
                  <c:v>8.1360000000000002E-2</c:v>
                </c:pt>
                <c:pt idx="473">
                  <c:v>8.1360000000000002E-2</c:v>
                </c:pt>
                <c:pt idx="474">
                  <c:v>8.1360000000000002E-2</c:v>
                </c:pt>
                <c:pt idx="475">
                  <c:v>8.1360000000000002E-2</c:v>
                </c:pt>
                <c:pt idx="476">
                  <c:v>8.1360000000000002E-2</c:v>
                </c:pt>
                <c:pt idx="477">
                  <c:v>8.1360000000000002E-2</c:v>
                </c:pt>
                <c:pt idx="478">
                  <c:v>8.1360000000000002E-2</c:v>
                </c:pt>
                <c:pt idx="479">
                  <c:v>8.1360000000000002E-2</c:v>
                </c:pt>
                <c:pt idx="480">
                  <c:v>8.1360000000000002E-2</c:v>
                </c:pt>
                <c:pt idx="481">
                  <c:v>8.1360000000000002E-2</c:v>
                </c:pt>
                <c:pt idx="482">
                  <c:v>8.1360000000000002E-2</c:v>
                </c:pt>
                <c:pt idx="483">
                  <c:v>8.1360000000000002E-2</c:v>
                </c:pt>
                <c:pt idx="484">
                  <c:v>8.1360000000000002E-2</c:v>
                </c:pt>
                <c:pt idx="485">
                  <c:v>8.1360000000000002E-2</c:v>
                </c:pt>
                <c:pt idx="486">
                  <c:v>8.1360000000000002E-2</c:v>
                </c:pt>
                <c:pt idx="487">
                  <c:v>8.1360000000000002E-2</c:v>
                </c:pt>
                <c:pt idx="488">
                  <c:v>8.1360000000000002E-2</c:v>
                </c:pt>
                <c:pt idx="489">
                  <c:v>8.1360000000000002E-2</c:v>
                </c:pt>
                <c:pt idx="490">
                  <c:v>8.1360000000000002E-2</c:v>
                </c:pt>
                <c:pt idx="491">
                  <c:v>8.1360000000000002E-2</c:v>
                </c:pt>
                <c:pt idx="492">
                  <c:v>8.1360000000000002E-2</c:v>
                </c:pt>
                <c:pt idx="493">
                  <c:v>8.1360000000000002E-2</c:v>
                </c:pt>
                <c:pt idx="494">
                  <c:v>8.1360000000000002E-2</c:v>
                </c:pt>
                <c:pt idx="495">
                  <c:v>8.1360000000000002E-2</c:v>
                </c:pt>
                <c:pt idx="496">
                  <c:v>8.1360000000000002E-2</c:v>
                </c:pt>
                <c:pt idx="497">
                  <c:v>8.1360000000000002E-2</c:v>
                </c:pt>
                <c:pt idx="498">
                  <c:v>8.1360000000000002E-2</c:v>
                </c:pt>
                <c:pt idx="499">
                  <c:v>8.1360000000000002E-2</c:v>
                </c:pt>
                <c:pt idx="500">
                  <c:v>8.1360000000000002E-2</c:v>
                </c:pt>
                <c:pt idx="501">
                  <c:v>8.1360000000000002E-2</c:v>
                </c:pt>
                <c:pt idx="502">
                  <c:v>8.1360000000000002E-2</c:v>
                </c:pt>
                <c:pt idx="503">
                  <c:v>8.1360000000000002E-2</c:v>
                </c:pt>
                <c:pt idx="504">
                  <c:v>8.1360000000000002E-2</c:v>
                </c:pt>
                <c:pt idx="505">
                  <c:v>8.1360000000000002E-2</c:v>
                </c:pt>
                <c:pt idx="506">
                  <c:v>8.1360000000000002E-2</c:v>
                </c:pt>
                <c:pt idx="507">
                  <c:v>8.1360000000000002E-2</c:v>
                </c:pt>
                <c:pt idx="508">
                  <c:v>8.1360000000000002E-2</c:v>
                </c:pt>
                <c:pt idx="509">
                  <c:v>8.1360000000000002E-2</c:v>
                </c:pt>
                <c:pt idx="510">
                  <c:v>8.1360000000000002E-2</c:v>
                </c:pt>
                <c:pt idx="511">
                  <c:v>8.1360000000000002E-2</c:v>
                </c:pt>
                <c:pt idx="512">
                  <c:v>8.319E-2</c:v>
                </c:pt>
                <c:pt idx="513">
                  <c:v>8.319E-2</c:v>
                </c:pt>
                <c:pt idx="514">
                  <c:v>8.319E-2</c:v>
                </c:pt>
                <c:pt idx="515">
                  <c:v>8.319E-2</c:v>
                </c:pt>
                <c:pt idx="516">
                  <c:v>8.319E-2</c:v>
                </c:pt>
                <c:pt idx="517">
                  <c:v>8.319E-2</c:v>
                </c:pt>
                <c:pt idx="518">
                  <c:v>8.319E-2</c:v>
                </c:pt>
                <c:pt idx="519">
                  <c:v>8.319E-2</c:v>
                </c:pt>
                <c:pt idx="520">
                  <c:v>8.319E-2</c:v>
                </c:pt>
                <c:pt idx="521">
                  <c:v>8.319E-2</c:v>
                </c:pt>
                <c:pt idx="522">
                  <c:v>8.319E-2</c:v>
                </c:pt>
                <c:pt idx="523">
                  <c:v>8.319E-2</c:v>
                </c:pt>
                <c:pt idx="524">
                  <c:v>8.319E-2</c:v>
                </c:pt>
                <c:pt idx="525">
                  <c:v>8.319E-2</c:v>
                </c:pt>
                <c:pt idx="526">
                  <c:v>8.319E-2</c:v>
                </c:pt>
                <c:pt idx="527">
                  <c:v>8.319E-2</c:v>
                </c:pt>
                <c:pt idx="528">
                  <c:v>8.319E-2</c:v>
                </c:pt>
                <c:pt idx="529">
                  <c:v>8.319E-2</c:v>
                </c:pt>
                <c:pt idx="530">
                  <c:v>8.319E-2</c:v>
                </c:pt>
                <c:pt idx="531">
                  <c:v>8.5070000000000007E-2</c:v>
                </c:pt>
                <c:pt idx="532">
                  <c:v>8.5070000000000007E-2</c:v>
                </c:pt>
                <c:pt idx="533">
                  <c:v>8.5070000000000007E-2</c:v>
                </c:pt>
                <c:pt idx="534">
                  <c:v>8.5070000000000007E-2</c:v>
                </c:pt>
                <c:pt idx="535">
                  <c:v>8.5070000000000007E-2</c:v>
                </c:pt>
                <c:pt idx="536">
                  <c:v>8.5070000000000007E-2</c:v>
                </c:pt>
                <c:pt idx="537">
                  <c:v>8.5070000000000007E-2</c:v>
                </c:pt>
                <c:pt idx="538">
                  <c:v>8.5070000000000007E-2</c:v>
                </c:pt>
                <c:pt idx="539">
                  <c:v>8.6999999999999994E-2</c:v>
                </c:pt>
                <c:pt idx="540">
                  <c:v>8.6999999999999994E-2</c:v>
                </c:pt>
                <c:pt idx="541">
                  <c:v>8.6999999999999994E-2</c:v>
                </c:pt>
                <c:pt idx="542">
                  <c:v>8.6999999999999994E-2</c:v>
                </c:pt>
                <c:pt idx="543">
                  <c:v>8.6999999999999994E-2</c:v>
                </c:pt>
                <c:pt idx="544">
                  <c:v>8.6999999999999994E-2</c:v>
                </c:pt>
                <c:pt idx="545">
                  <c:v>8.6999999999999994E-2</c:v>
                </c:pt>
                <c:pt idx="546">
                  <c:v>8.6999999999999994E-2</c:v>
                </c:pt>
                <c:pt idx="547">
                  <c:v>8.6999999999999994E-2</c:v>
                </c:pt>
                <c:pt idx="548">
                  <c:v>8.6999999999999994E-2</c:v>
                </c:pt>
                <c:pt idx="549">
                  <c:v>8.6999999999999994E-2</c:v>
                </c:pt>
                <c:pt idx="550">
                  <c:v>8.6999999999999994E-2</c:v>
                </c:pt>
                <c:pt idx="551">
                  <c:v>8.6999999999999994E-2</c:v>
                </c:pt>
                <c:pt idx="552">
                  <c:v>8.6999999999999994E-2</c:v>
                </c:pt>
                <c:pt idx="553">
                  <c:v>8.6999999999999994E-2</c:v>
                </c:pt>
                <c:pt idx="554">
                  <c:v>8.6999999999999994E-2</c:v>
                </c:pt>
                <c:pt idx="555">
                  <c:v>8.6999999999999994E-2</c:v>
                </c:pt>
                <c:pt idx="556">
                  <c:v>8.6999999999999994E-2</c:v>
                </c:pt>
                <c:pt idx="557">
                  <c:v>8.6999999999999994E-2</c:v>
                </c:pt>
                <c:pt idx="558">
                  <c:v>8.6999999999999994E-2</c:v>
                </c:pt>
                <c:pt idx="559">
                  <c:v>8.6999999999999994E-2</c:v>
                </c:pt>
                <c:pt idx="560">
                  <c:v>8.6999999999999994E-2</c:v>
                </c:pt>
                <c:pt idx="561">
                  <c:v>8.6999999999999994E-2</c:v>
                </c:pt>
                <c:pt idx="562">
                  <c:v>8.6999999999999994E-2</c:v>
                </c:pt>
                <c:pt idx="563">
                  <c:v>8.6999999999999994E-2</c:v>
                </c:pt>
                <c:pt idx="564">
                  <c:v>8.6999999999999994E-2</c:v>
                </c:pt>
                <c:pt idx="565">
                  <c:v>8.6999999999999994E-2</c:v>
                </c:pt>
                <c:pt idx="566">
                  <c:v>8.6999999999999994E-2</c:v>
                </c:pt>
                <c:pt idx="567">
                  <c:v>8.6999999999999994E-2</c:v>
                </c:pt>
                <c:pt idx="568">
                  <c:v>8.6999999999999994E-2</c:v>
                </c:pt>
                <c:pt idx="569">
                  <c:v>8.6999999999999994E-2</c:v>
                </c:pt>
                <c:pt idx="570">
                  <c:v>8.6999999999999994E-2</c:v>
                </c:pt>
                <c:pt idx="571">
                  <c:v>8.9080000000000006E-2</c:v>
                </c:pt>
                <c:pt idx="572">
                  <c:v>8.9080000000000006E-2</c:v>
                </c:pt>
                <c:pt idx="573">
                  <c:v>8.9080000000000006E-2</c:v>
                </c:pt>
                <c:pt idx="574">
                  <c:v>8.9080000000000006E-2</c:v>
                </c:pt>
                <c:pt idx="575">
                  <c:v>8.9080000000000006E-2</c:v>
                </c:pt>
                <c:pt idx="576">
                  <c:v>8.9080000000000006E-2</c:v>
                </c:pt>
                <c:pt idx="577">
                  <c:v>8.9080000000000006E-2</c:v>
                </c:pt>
                <c:pt idx="578">
                  <c:v>8.9080000000000006E-2</c:v>
                </c:pt>
                <c:pt idx="579">
                  <c:v>8.9080000000000006E-2</c:v>
                </c:pt>
                <c:pt idx="580">
                  <c:v>8.9080000000000006E-2</c:v>
                </c:pt>
                <c:pt idx="581">
                  <c:v>8.9080000000000006E-2</c:v>
                </c:pt>
                <c:pt idx="582">
                  <c:v>9.1209999999999999E-2</c:v>
                </c:pt>
                <c:pt idx="583">
                  <c:v>9.1209999999999999E-2</c:v>
                </c:pt>
                <c:pt idx="584">
                  <c:v>9.1209999999999999E-2</c:v>
                </c:pt>
                <c:pt idx="585">
                  <c:v>9.1209999999999999E-2</c:v>
                </c:pt>
                <c:pt idx="586">
                  <c:v>9.1209999999999999E-2</c:v>
                </c:pt>
                <c:pt idx="587">
                  <c:v>9.1209999999999999E-2</c:v>
                </c:pt>
                <c:pt idx="588">
                  <c:v>9.1209999999999999E-2</c:v>
                </c:pt>
                <c:pt idx="589">
                  <c:v>9.1209999999999999E-2</c:v>
                </c:pt>
                <c:pt idx="590">
                  <c:v>9.1209999999999999E-2</c:v>
                </c:pt>
                <c:pt idx="591">
                  <c:v>9.1209999999999999E-2</c:v>
                </c:pt>
                <c:pt idx="592">
                  <c:v>9.1209999999999999E-2</c:v>
                </c:pt>
                <c:pt idx="593">
                  <c:v>9.1209999999999999E-2</c:v>
                </c:pt>
                <c:pt idx="594">
                  <c:v>9.3390000000000001E-2</c:v>
                </c:pt>
                <c:pt idx="595">
                  <c:v>9.3390000000000001E-2</c:v>
                </c:pt>
                <c:pt idx="596">
                  <c:v>9.3390000000000001E-2</c:v>
                </c:pt>
                <c:pt idx="597">
                  <c:v>9.3390000000000001E-2</c:v>
                </c:pt>
                <c:pt idx="598">
                  <c:v>9.3390000000000001E-2</c:v>
                </c:pt>
                <c:pt idx="599">
                  <c:v>9.3390000000000001E-2</c:v>
                </c:pt>
                <c:pt idx="600">
                  <c:v>9.3390000000000001E-2</c:v>
                </c:pt>
                <c:pt idx="601">
                  <c:v>9.3390000000000001E-2</c:v>
                </c:pt>
                <c:pt idx="602">
                  <c:v>9.3390000000000001E-2</c:v>
                </c:pt>
                <c:pt idx="603">
                  <c:v>9.3390000000000001E-2</c:v>
                </c:pt>
                <c:pt idx="604">
                  <c:v>9.3390000000000001E-2</c:v>
                </c:pt>
                <c:pt idx="605">
                  <c:v>9.3390000000000001E-2</c:v>
                </c:pt>
                <c:pt idx="606">
                  <c:v>9.3390000000000001E-2</c:v>
                </c:pt>
                <c:pt idx="607">
                  <c:v>9.7790000000000002E-2</c:v>
                </c:pt>
                <c:pt idx="608">
                  <c:v>9.7790000000000002E-2</c:v>
                </c:pt>
                <c:pt idx="609">
                  <c:v>9.7790000000000002E-2</c:v>
                </c:pt>
                <c:pt idx="610">
                  <c:v>9.7790000000000002E-2</c:v>
                </c:pt>
                <c:pt idx="611">
                  <c:v>9.7790000000000002E-2</c:v>
                </c:pt>
                <c:pt idx="612">
                  <c:v>9.7790000000000002E-2</c:v>
                </c:pt>
                <c:pt idx="613">
                  <c:v>9.7790000000000002E-2</c:v>
                </c:pt>
                <c:pt idx="614">
                  <c:v>9.7790000000000002E-2</c:v>
                </c:pt>
                <c:pt idx="615">
                  <c:v>9.7790000000000002E-2</c:v>
                </c:pt>
                <c:pt idx="616">
                  <c:v>9.7790000000000002E-2</c:v>
                </c:pt>
                <c:pt idx="617">
                  <c:v>0.10002</c:v>
                </c:pt>
                <c:pt idx="618">
                  <c:v>0.10224999999999999</c:v>
                </c:pt>
                <c:pt idx="619">
                  <c:v>0.10224999999999999</c:v>
                </c:pt>
                <c:pt idx="620">
                  <c:v>0.10224999999999999</c:v>
                </c:pt>
                <c:pt idx="621">
                  <c:v>0.10224999999999999</c:v>
                </c:pt>
                <c:pt idx="622">
                  <c:v>0.10224999999999999</c:v>
                </c:pt>
                <c:pt idx="623">
                  <c:v>0.10224999999999999</c:v>
                </c:pt>
                <c:pt idx="624">
                  <c:v>0.10224999999999999</c:v>
                </c:pt>
                <c:pt idx="625">
                  <c:v>0.10224999999999999</c:v>
                </c:pt>
                <c:pt idx="626">
                  <c:v>0.10224999999999999</c:v>
                </c:pt>
                <c:pt idx="627">
                  <c:v>0.10224999999999999</c:v>
                </c:pt>
                <c:pt idx="628">
                  <c:v>0.10224999999999999</c:v>
                </c:pt>
                <c:pt idx="629">
                  <c:v>0.10224999999999999</c:v>
                </c:pt>
                <c:pt idx="630">
                  <c:v>0.10224999999999999</c:v>
                </c:pt>
                <c:pt idx="631">
                  <c:v>0.10224999999999999</c:v>
                </c:pt>
                <c:pt idx="632">
                  <c:v>0.10446999999999999</c:v>
                </c:pt>
                <c:pt idx="633">
                  <c:v>0.10446999999999999</c:v>
                </c:pt>
                <c:pt idx="634">
                  <c:v>0.10446999999999999</c:v>
                </c:pt>
                <c:pt idx="635">
                  <c:v>0.10446999999999999</c:v>
                </c:pt>
                <c:pt idx="636">
                  <c:v>0.10446999999999999</c:v>
                </c:pt>
                <c:pt idx="637">
                  <c:v>0.10446999999999999</c:v>
                </c:pt>
                <c:pt idx="638">
                  <c:v>0.10446999999999999</c:v>
                </c:pt>
                <c:pt idx="639">
                  <c:v>0.10446999999999999</c:v>
                </c:pt>
                <c:pt idx="640">
                  <c:v>0.10446999999999999</c:v>
                </c:pt>
                <c:pt idx="641">
                  <c:v>0.10446999999999999</c:v>
                </c:pt>
                <c:pt idx="642">
                  <c:v>0.10446999999999999</c:v>
                </c:pt>
                <c:pt idx="643">
                  <c:v>0.10446999999999999</c:v>
                </c:pt>
                <c:pt idx="644">
                  <c:v>0.10446999999999999</c:v>
                </c:pt>
                <c:pt idx="645">
                  <c:v>0.10446999999999999</c:v>
                </c:pt>
                <c:pt idx="646">
                  <c:v>0.10446999999999999</c:v>
                </c:pt>
                <c:pt idx="647">
                  <c:v>0.10446999999999999</c:v>
                </c:pt>
                <c:pt idx="648">
                  <c:v>0.10446999999999999</c:v>
                </c:pt>
                <c:pt idx="649">
                  <c:v>0.10446999999999999</c:v>
                </c:pt>
                <c:pt idx="650">
                  <c:v>0.10446999999999999</c:v>
                </c:pt>
                <c:pt idx="651">
                  <c:v>0.10446999999999999</c:v>
                </c:pt>
                <c:pt idx="652">
                  <c:v>0.10446999999999999</c:v>
                </c:pt>
                <c:pt idx="653">
                  <c:v>0.10446999999999999</c:v>
                </c:pt>
                <c:pt idx="654">
                  <c:v>0.10446999999999999</c:v>
                </c:pt>
                <c:pt idx="655">
                  <c:v>0.10446999999999999</c:v>
                </c:pt>
                <c:pt idx="656">
                  <c:v>0.10446999999999999</c:v>
                </c:pt>
                <c:pt idx="657">
                  <c:v>0.10446999999999999</c:v>
                </c:pt>
                <c:pt idx="658">
                  <c:v>0.10446999999999999</c:v>
                </c:pt>
                <c:pt idx="659">
                  <c:v>0.10446999999999999</c:v>
                </c:pt>
                <c:pt idx="660">
                  <c:v>0.10446999999999999</c:v>
                </c:pt>
                <c:pt idx="661">
                  <c:v>0.10446999999999999</c:v>
                </c:pt>
                <c:pt idx="662">
                  <c:v>0.10446999999999999</c:v>
                </c:pt>
                <c:pt idx="663">
                  <c:v>0.10675</c:v>
                </c:pt>
                <c:pt idx="664">
                  <c:v>0.10675</c:v>
                </c:pt>
                <c:pt idx="665">
                  <c:v>0.10675</c:v>
                </c:pt>
                <c:pt idx="666">
                  <c:v>0.10675</c:v>
                </c:pt>
                <c:pt idx="667">
                  <c:v>0.10675</c:v>
                </c:pt>
                <c:pt idx="668">
                  <c:v>0.10675</c:v>
                </c:pt>
                <c:pt idx="669">
                  <c:v>0.10675</c:v>
                </c:pt>
                <c:pt idx="670">
                  <c:v>0.10675</c:v>
                </c:pt>
                <c:pt idx="671">
                  <c:v>0.10675</c:v>
                </c:pt>
                <c:pt idx="672">
                  <c:v>0.10675</c:v>
                </c:pt>
                <c:pt idx="673">
                  <c:v>0.10675</c:v>
                </c:pt>
                <c:pt idx="674">
                  <c:v>0.10675</c:v>
                </c:pt>
                <c:pt idx="675">
                  <c:v>0.10675</c:v>
                </c:pt>
                <c:pt idx="676">
                  <c:v>0.10675</c:v>
                </c:pt>
                <c:pt idx="677">
                  <c:v>0.10675</c:v>
                </c:pt>
                <c:pt idx="678">
                  <c:v>0.10675</c:v>
                </c:pt>
                <c:pt idx="679">
                  <c:v>0.10675</c:v>
                </c:pt>
                <c:pt idx="680">
                  <c:v>0.10675</c:v>
                </c:pt>
                <c:pt idx="681">
                  <c:v>0.10675</c:v>
                </c:pt>
                <c:pt idx="682">
                  <c:v>0.10926</c:v>
                </c:pt>
                <c:pt idx="683">
                  <c:v>0.10926</c:v>
                </c:pt>
                <c:pt idx="684">
                  <c:v>0.10926</c:v>
                </c:pt>
                <c:pt idx="685">
                  <c:v>0.1118</c:v>
                </c:pt>
                <c:pt idx="686">
                  <c:v>0.1118</c:v>
                </c:pt>
                <c:pt idx="687">
                  <c:v>0.1118</c:v>
                </c:pt>
                <c:pt idx="688">
                  <c:v>0.1118</c:v>
                </c:pt>
                <c:pt idx="689">
                  <c:v>0.1118</c:v>
                </c:pt>
                <c:pt idx="690">
                  <c:v>0.1118</c:v>
                </c:pt>
                <c:pt idx="691">
                  <c:v>0.1118</c:v>
                </c:pt>
                <c:pt idx="692">
                  <c:v>0.1118</c:v>
                </c:pt>
                <c:pt idx="693">
                  <c:v>0.1118</c:v>
                </c:pt>
                <c:pt idx="694">
                  <c:v>0.1118</c:v>
                </c:pt>
                <c:pt idx="695">
                  <c:v>0.1118</c:v>
                </c:pt>
                <c:pt idx="696">
                  <c:v>0.1118</c:v>
                </c:pt>
                <c:pt idx="697">
                  <c:v>0.1118</c:v>
                </c:pt>
                <c:pt idx="698">
                  <c:v>0.1118</c:v>
                </c:pt>
                <c:pt idx="699">
                  <c:v>0.1118</c:v>
                </c:pt>
                <c:pt idx="700">
                  <c:v>0.1118</c:v>
                </c:pt>
                <c:pt idx="701">
                  <c:v>0.1118</c:v>
                </c:pt>
                <c:pt idx="702">
                  <c:v>0.1118</c:v>
                </c:pt>
                <c:pt idx="703">
                  <c:v>0.1118</c:v>
                </c:pt>
                <c:pt idx="704">
                  <c:v>0.1118</c:v>
                </c:pt>
                <c:pt idx="705">
                  <c:v>0.1118</c:v>
                </c:pt>
                <c:pt idx="706">
                  <c:v>0.1118</c:v>
                </c:pt>
                <c:pt idx="707">
                  <c:v>0.1118</c:v>
                </c:pt>
                <c:pt idx="708">
                  <c:v>0.1118</c:v>
                </c:pt>
                <c:pt idx="709">
                  <c:v>0.1118</c:v>
                </c:pt>
                <c:pt idx="710">
                  <c:v>0.1118</c:v>
                </c:pt>
                <c:pt idx="711">
                  <c:v>0.1118</c:v>
                </c:pt>
                <c:pt idx="712">
                  <c:v>0.1118</c:v>
                </c:pt>
                <c:pt idx="713">
                  <c:v>0.1118</c:v>
                </c:pt>
                <c:pt idx="714">
                  <c:v>0.1118</c:v>
                </c:pt>
                <c:pt idx="715">
                  <c:v>0.1118</c:v>
                </c:pt>
                <c:pt idx="716">
                  <c:v>0.1118</c:v>
                </c:pt>
                <c:pt idx="717">
                  <c:v>0.1118</c:v>
                </c:pt>
                <c:pt idx="718">
                  <c:v>0.1118</c:v>
                </c:pt>
                <c:pt idx="719">
                  <c:v>0.1118</c:v>
                </c:pt>
                <c:pt idx="720">
                  <c:v>0.1118</c:v>
                </c:pt>
                <c:pt idx="721">
                  <c:v>0.1118</c:v>
                </c:pt>
                <c:pt idx="722">
                  <c:v>0.1118</c:v>
                </c:pt>
                <c:pt idx="723">
                  <c:v>0.1118</c:v>
                </c:pt>
                <c:pt idx="724">
                  <c:v>0.1118</c:v>
                </c:pt>
                <c:pt idx="725">
                  <c:v>0.1118</c:v>
                </c:pt>
                <c:pt idx="726">
                  <c:v>0.1118</c:v>
                </c:pt>
                <c:pt idx="727">
                  <c:v>0.1118</c:v>
                </c:pt>
                <c:pt idx="728">
                  <c:v>0.1118</c:v>
                </c:pt>
                <c:pt idx="729">
                  <c:v>0.1118</c:v>
                </c:pt>
                <c:pt idx="730">
                  <c:v>0.1118</c:v>
                </c:pt>
                <c:pt idx="731">
                  <c:v>0.1118</c:v>
                </c:pt>
                <c:pt idx="732">
                  <c:v>0.1118</c:v>
                </c:pt>
                <c:pt idx="733">
                  <c:v>0.1118</c:v>
                </c:pt>
                <c:pt idx="734">
                  <c:v>0.1118</c:v>
                </c:pt>
                <c:pt idx="735">
                  <c:v>0.1118</c:v>
                </c:pt>
                <c:pt idx="736">
                  <c:v>0.1118</c:v>
                </c:pt>
                <c:pt idx="737">
                  <c:v>0.1118</c:v>
                </c:pt>
                <c:pt idx="738">
                  <c:v>0.1118</c:v>
                </c:pt>
                <c:pt idx="739">
                  <c:v>0.1118</c:v>
                </c:pt>
                <c:pt idx="740">
                  <c:v>0.1118</c:v>
                </c:pt>
                <c:pt idx="741">
                  <c:v>0.1118</c:v>
                </c:pt>
                <c:pt idx="742">
                  <c:v>0.1118</c:v>
                </c:pt>
                <c:pt idx="743">
                  <c:v>0.1118</c:v>
                </c:pt>
                <c:pt idx="744">
                  <c:v>0.1118</c:v>
                </c:pt>
                <c:pt idx="745">
                  <c:v>0.1118</c:v>
                </c:pt>
                <c:pt idx="746">
                  <c:v>0.1118</c:v>
                </c:pt>
                <c:pt idx="747">
                  <c:v>0.1118</c:v>
                </c:pt>
                <c:pt idx="748">
                  <c:v>0.1118</c:v>
                </c:pt>
                <c:pt idx="749">
                  <c:v>0.1118</c:v>
                </c:pt>
                <c:pt idx="750">
                  <c:v>0.1118</c:v>
                </c:pt>
                <c:pt idx="751">
                  <c:v>0.1118</c:v>
                </c:pt>
                <c:pt idx="752">
                  <c:v>0.1118</c:v>
                </c:pt>
                <c:pt idx="753">
                  <c:v>0.1118</c:v>
                </c:pt>
                <c:pt idx="754">
                  <c:v>0.1118</c:v>
                </c:pt>
                <c:pt idx="755">
                  <c:v>0.1118</c:v>
                </c:pt>
                <c:pt idx="756">
                  <c:v>0.1118</c:v>
                </c:pt>
                <c:pt idx="757">
                  <c:v>0.1118</c:v>
                </c:pt>
                <c:pt idx="758">
                  <c:v>0.11573</c:v>
                </c:pt>
                <c:pt idx="759">
                  <c:v>0.11573</c:v>
                </c:pt>
                <c:pt idx="760">
                  <c:v>0.11573</c:v>
                </c:pt>
                <c:pt idx="761">
                  <c:v>0.11573</c:v>
                </c:pt>
                <c:pt idx="762">
                  <c:v>0.11573</c:v>
                </c:pt>
                <c:pt idx="763">
                  <c:v>0.11573</c:v>
                </c:pt>
                <c:pt idx="764">
                  <c:v>0.11573</c:v>
                </c:pt>
                <c:pt idx="765">
                  <c:v>0.11573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40-4B13-9FFD-7C8929E226C4}"/>
            </c:ext>
          </c:extLst>
        </c:ser>
        <c:ser>
          <c:idx val="1"/>
          <c:order val="1"/>
          <c:tx>
            <c:strRef>
              <c:f>'T_08.4_DTH_km_mITT_24m'!$D$3</c:f>
              <c:strCache>
                <c:ptCount val="1"/>
                <c:pt idx="0">
                  <c:v>SAVR</c:v>
                </c:pt>
              </c:strCache>
            </c:strRef>
          </c:tx>
          <c:spPr>
            <a:ln w="28575">
              <a:solidFill>
                <a:schemeClr val="accent5"/>
              </a:solidFill>
              <a:prstDash val="solid"/>
            </a:ln>
          </c:spPr>
          <c:marker>
            <c:symbol val="none"/>
          </c:marker>
          <c:xVal>
            <c:numRef>
              <c:f>'T_08.4_DTH_km_mITT_24m'!$B$4:$B$769</c:f>
              <c:numCache>
                <c:formatCode>General</c:formatCode>
                <c:ptCount val="766"/>
                <c:pt idx="0">
                  <c:v>0</c:v>
                </c:pt>
                <c:pt idx="1">
                  <c:v>3.3099999999999997E-2</c:v>
                </c:pt>
                <c:pt idx="2">
                  <c:v>6.6100000000000006E-2</c:v>
                </c:pt>
                <c:pt idx="3">
                  <c:v>9.9199999999999997E-2</c:v>
                </c:pt>
                <c:pt idx="4">
                  <c:v>0.13220000000000001</c:v>
                </c:pt>
                <c:pt idx="5">
                  <c:v>0.1653</c:v>
                </c:pt>
                <c:pt idx="6">
                  <c:v>0.1983</c:v>
                </c:pt>
                <c:pt idx="7">
                  <c:v>0.23139999999999999</c:v>
                </c:pt>
                <c:pt idx="8">
                  <c:v>0.26450000000000001</c:v>
                </c:pt>
                <c:pt idx="9">
                  <c:v>0.29749999999999999</c:v>
                </c:pt>
                <c:pt idx="10">
                  <c:v>0.3306</c:v>
                </c:pt>
                <c:pt idx="11">
                  <c:v>0.36359999999999998</c:v>
                </c:pt>
                <c:pt idx="12">
                  <c:v>0.3967</c:v>
                </c:pt>
                <c:pt idx="13">
                  <c:v>0.42980000000000002</c:v>
                </c:pt>
                <c:pt idx="14">
                  <c:v>0.46279999999999999</c:v>
                </c:pt>
                <c:pt idx="15">
                  <c:v>0.49590000000000001</c:v>
                </c:pt>
                <c:pt idx="16">
                  <c:v>0.52890000000000004</c:v>
                </c:pt>
                <c:pt idx="17">
                  <c:v>0.56200000000000006</c:v>
                </c:pt>
                <c:pt idx="18">
                  <c:v>0.59499999999999997</c:v>
                </c:pt>
                <c:pt idx="19">
                  <c:v>0.62809999999999999</c:v>
                </c:pt>
                <c:pt idx="20">
                  <c:v>0.66120000000000001</c:v>
                </c:pt>
                <c:pt idx="21">
                  <c:v>0.69420000000000004</c:v>
                </c:pt>
                <c:pt idx="22">
                  <c:v>0.72729999999999995</c:v>
                </c:pt>
                <c:pt idx="23">
                  <c:v>0.76029999999999998</c:v>
                </c:pt>
                <c:pt idx="24">
                  <c:v>0.79339999999999999</c:v>
                </c:pt>
                <c:pt idx="25">
                  <c:v>0.82640000000000002</c:v>
                </c:pt>
                <c:pt idx="26">
                  <c:v>0.85950000000000004</c:v>
                </c:pt>
                <c:pt idx="27">
                  <c:v>0.89259999999999995</c:v>
                </c:pt>
                <c:pt idx="28">
                  <c:v>0.92559999999999998</c:v>
                </c:pt>
                <c:pt idx="29">
                  <c:v>0.9587</c:v>
                </c:pt>
                <c:pt idx="30">
                  <c:v>0.99170000000000003</c:v>
                </c:pt>
                <c:pt idx="31">
                  <c:v>1.0247999999999999</c:v>
                </c:pt>
                <c:pt idx="32">
                  <c:v>1.0579000000000001</c:v>
                </c:pt>
                <c:pt idx="33">
                  <c:v>1.0909</c:v>
                </c:pt>
                <c:pt idx="34">
                  <c:v>1.1240000000000001</c:v>
                </c:pt>
                <c:pt idx="35">
                  <c:v>1.157</c:v>
                </c:pt>
                <c:pt idx="36">
                  <c:v>1.1900999999999999</c:v>
                </c:pt>
                <c:pt idx="37">
                  <c:v>1.2231000000000001</c:v>
                </c:pt>
                <c:pt idx="38">
                  <c:v>1.2562</c:v>
                </c:pt>
                <c:pt idx="39">
                  <c:v>1.2892999999999999</c:v>
                </c:pt>
                <c:pt idx="40">
                  <c:v>1.3223</c:v>
                </c:pt>
                <c:pt idx="41">
                  <c:v>1.3553999999999999</c:v>
                </c:pt>
                <c:pt idx="42">
                  <c:v>1.3884000000000001</c:v>
                </c:pt>
                <c:pt idx="43">
                  <c:v>1.4215</c:v>
                </c:pt>
                <c:pt idx="44">
                  <c:v>1.4544999999999999</c:v>
                </c:pt>
                <c:pt idx="45">
                  <c:v>1.4876</c:v>
                </c:pt>
                <c:pt idx="46">
                  <c:v>1.5206999999999999</c:v>
                </c:pt>
                <c:pt idx="47">
                  <c:v>1.5537000000000001</c:v>
                </c:pt>
                <c:pt idx="48">
                  <c:v>1.5868</c:v>
                </c:pt>
                <c:pt idx="49">
                  <c:v>1.6197999999999999</c:v>
                </c:pt>
                <c:pt idx="50">
                  <c:v>1.6529</c:v>
                </c:pt>
                <c:pt idx="51">
                  <c:v>1.6859999999999999</c:v>
                </c:pt>
                <c:pt idx="52">
                  <c:v>1.7190000000000001</c:v>
                </c:pt>
                <c:pt idx="53">
                  <c:v>1.7521</c:v>
                </c:pt>
                <c:pt idx="54">
                  <c:v>1.7850999999999999</c:v>
                </c:pt>
                <c:pt idx="55">
                  <c:v>1.8182</c:v>
                </c:pt>
                <c:pt idx="56">
                  <c:v>1.8512</c:v>
                </c:pt>
                <c:pt idx="57">
                  <c:v>1.8843000000000001</c:v>
                </c:pt>
                <c:pt idx="58">
                  <c:v>1.9174</c:v>
                </c:pt>
                <c:pt idx="59">
                  <c:v>1.9503999999999999</c:v>
                </c:pt>
                <c:pt idx="60">
                  <c:v>1.9835</c:v>
                </c:pt>
                <c:pt idx="61">
                  <c:v>2.0165000000000002</c:v>
                </c:pt>
                <c:pt idx="62">
                  <c:v>2.0495999999999999</c:v>
                </c:pt>
                <c:pt idx="63">
                  <c:v>2.0825999999999998</c:v>
                </c:pt>
                <c:pt idx="64">
                  <c:v>2.115699999999999</c:v>
                </c:pt>
                <c:pt idx="65">
                  <c:v>2.1488</c:v>
                </c:pt>
                <c:pt idx="66">
                  <c:v>2.1818</c:v>
                </c:pt>
                <c:pt idx="67">
                  <c:v>2.2149000000000001</c:v>
                </c:pt>
                <c:pt idx="68">
                  <c:v>2.2479</c:v>
                </c:pt>
                <c:pt idx="69">
                  <c:v>2.2810000000000001</c:v>
                </c:pt>
                <c:pt idx="70">
                  <c:v>2.3140000000000001</c:v>
                </c:pt>
                <c:pt idx="71">
                  <c:v>2.3471000000000002</c:v>
                </c:pt>
                <c:pt idx="72">
                  <c:v>2.3801999999999999</c:v>
                </c:pt>
                <c:pt idx="73">
                  <c:v>2.4131999999999998</c:v>
                </c:pt>
                <c:pt idx="74">
                  <c:v>2.446299999999999</c:v>
                </c:pt>
                <c:pt idx="75">
                  <c:v>2.4792999999999981</c:v>
                </c:pt>
                <c:pt idx="76">
                  <c:v>2.5124</c:v>
                </c:pt>
                <c:pt idx="77">
                  <c:v>2.5455000000000001</c:v>
                </c:pt>
                <c:pt idx="78">
                  <c:v>2.5785</c:v>
                </c:pt>
                <c:pt idx="79">
                  <c:v>2.6116000000000001</c:v>
                </c:pt>
                <c:pt idx="80">
                  <c:v>2.6446000000000001</c:v>
                </c:pt>
                <c:pt idx="81">
                  <c:v>2.6777000000000002</c:v>
                </c:pt>
                <c:pt idx="82">
                  <c:v>2.7107000000000001</c:v>
                </c:pt>
                <c:pt idx="83">
                  <c:v>2.7437999999999998</c:v>
                </c:pt>
                <c:pt idx="84">
                  <c:v>2.776899999999999</c:v>
                </c:pt>
                <c:pt idx="85">
                  <c:v>2.8098999999999981</c:v>
                </c:pt>
                <c:pt idx="86">
                  <c:v>2.843</c:v>
                </c:pt>
                <c:pt idx="87">
                  <c:v>2.875999999999999</c:v>
                </c:pt>
                <c:pt idx="88">
                  <c:v>2.9091</c:v>
                </c:pt>
                <c:pt idx="89">
                  <c:v>2.942099999999999</c:v>
                </c:pt>
                <c:pt idx="90">
                  <c:v>2.9752000000000001</c:v>
                </c:pt>
                <c:pt idx="91">
                  <c:v>3.0083000000000002</c:v>
                </c:pt>
                <c:pt idx="92">
                  <c:v>3.0413000000000001</c:v>
                </c:pt>
                <c:pt idx="93">
                  <c:v>3.0743999999999998</c:v>
                </c:pt>
                <c:pt idx="94">
                  <c:v>3.1074000000000002</c:v>
                </c:pt>
                <c:pt idx="95">
                  <c:v>3.1404999999999998</c:v>
                </c:pt>
                <c:pt idx="96">
                  <c:v>3.1736</c:v>
                </c:pt>
                <c:pt idx="97">
                  <c:v>3.2065999999999999</c:v>
                </c:pt>
                <c:pt idx="98">
                  <c:v>3.2397</c:v>
                </c:pt>
                <c:pt idx="99">
                  <c:v>3.2726999999999991</c:v>
                </c:pt>
                <c:pt idx="100">
                  <c:v>3.3058000000000001</c:v>
                </c:pt>
                <c:pt idx="101">
                  <c:v>3.3387999999999991</c:v>
                </c:pt>
                <c:pt idx="102">
                  <c:v>3.3719000000000001</c:v>
                </c:pt>
                <c:pt idx="103">
                  <c:v>3.4049999999999998</c:v>
                </c:pt>
                <c:pt idx="104">
                  <c:v>3.4380000000000002</c:v>
                </c:pt>
                <c:pt idx="105">
                  <c:v>3.4710999999999981</c:v>
                </c:pt>
                <c:pt idx="106">
                  <c:v>3.5041000000000002</c:v>
                </c:pt>
                <c:pt idx="107">
                  <c:v>3.5371999999999999</c:v>
                </c:pt>
                <c:pt idx="108">
                  <c:v>3.5701999999999998</c:v>
                </c:pt>
                <c:pt idx="109">
                  <c:v>3.6032999999999999</c:v>
                </c:pt>
                <c:pt idx="110">
                  <c:v>3.6364000000000001</c:v>
                </c:pt>
                <c:pt idx="111">
                  <c:v>3.6694</c:v>
                </c:pt>
                <c:pt idx="112">
                  <c:v>3.7025000000000001</c:v>
                </c:pt>
                <c:pt idx="113">
                  <c:v>3.7355</c:v>
                </c:pt>
                <c:pt idx="114">
                  <c:v>3.7686000000000002</c:v>
                </c:pt>
                <c:pt idx="115">
                  <c:v>3.8016999999999981</c:v>
                </c:pt>
                <c:pt idx="116">
                  <c:v>3.8347000000000002</c:v>
                </c:pt>
                <c:pt idx="117">
                  <c:v>3.8677999999999999</c:v>
                </c:pt>
                <c:pt idx="118">
                  <c:v>3.9007999999999998</c:v>
                </c:pt>
                <c:pt idx="119">
                  <c:v>3.9339</c:v>
                </c:pt>
                <c:pt idx="120">
                  <c:v>3.966899999999999</c:v>
                </c:pt>
                <c:pt idx="121">
                  <c:v>4</c:v>
                </c:pt>
                <c:pt idx="122">
                  <c:v>4.0331000000000001</c:v>
                </c:pt>
                <c:pt idx="123">
                  <c:v>4.0660999999999996</c:v>
                </c:pt>
                <c:pt idx="124">
                  <c:v>4.0991999999999997</c:v>
                </c:pt>
                <c:pt idx="125">
                  <c:v>4.1322000000000001</c:v>
                </c:pt>
                <c:pt idx="126">
                  <c:v>4.1652999999999976</c:v>
                </c:pt>
                <c:pt idx="127">
                  <c:v>4.1982999999999997</c:v>
                </c:pt>
                <c:pt idx="128">
                  <c:v>4.2313999999999998</c:v>
                </c:pt>
                <c:pt idx="129">
                  <c:v>4.2644999999999946</c:v>
                </c:pt>
                <c:pt idx="130">
                  <c:v>4.2974999999999994</c:v>
                </c:pt>
                <c:pt idx="131">
                  <c:v>4.3305999999999996</c:v>
                </c:pt>
                <c:pt idx="132">
                  <c:v>4.3635999999999946</c:v>
                </c:pt>
                <c:pt idx="133">
                  <c:v>4.3967000000000001</c:v>
                </c:pt>
                <c:pt idx="134">
                  <c:v>4.4298000000000002</c:v>
                </c:pt>
                <c:pt idx="135">
                  <c:v>4.4627999999999997</c:v>
                </c:pt>
                <c:pt idx="136">
                  <c:v>4.4958999999999998</c:v>
                </c:pt>
                <c:pt idx="137">
                  <c:v>4.5288999999999966</c:v>
                </c:pt>
                <c:pt idx="138">
                  <c:v>4.5619999999999976</c:v>
                </c:pt>
                <c:pt idx="139">
                  <c:v>4.5949999999999944</c:v>
                </c:pt>
                <c:pt idx="140">
                  <c:v>4.6280999999999857</c:v>
                </c:pt>
                <c:pt idx="141">
                  <c:v>4.6612</c:v>
                </c:pt>
                <c:pt idx="142">
                  <c:v>4.6941999999999844</c:v>
                </c:pt>
                <c:pt idx="143">
                  <c:v>4.7272999999999996</c:v>
                </c:pt>
                <c:pt idx="144">
                  <c:v>4.7603</c:v>
                </c:pt>
                <c:pt idx="145">
                  <c:v>4.7934000000000001</c:v>
                </c:pt>
                <c:pt idx="146">
                  <c:v>4.8263999999999996</c:v>
                </c:pt>
                <c:pt idx="147">
                  <c:v>4.8594999999999997</c:v>
                </c:pt>
                <c:pt idx="148">
                  <c:v>4.8925999999999856</c:v>
                </c:pt>
                <c:pt idx="149">
                  <c:v>4.9256000000000002</c:v>
                </c:pt>
                <c:pt idx="150">
                  <c:v>4.9587000000000003</c:v>
                </c:pt>
                <c:pt idx="151">
                  <c:v>4.9916999999999998</c:v>
                </c:pt>
                <c:pt idx="152">
                  <c:v>5.0247999999999946</c:v>
                </c:pt>
                <c:pt idx="153">
                  <c:v>5.0578999999999956</c:v>
                </c:pt>
                <c:pt idx="154">
                  <c:v>5.0909000000000004</c:v>
                </c:pt>
                <c:pt idx="155">
                  <c:v>5.1239999999999846</c:v>
                </c:pt>
                <c:pt idx="156">
                  <c:v>5.1569999999999956</c:v>
                </c:pt>
                <c:pt idx="157">
                  <c:v>5.1900999999999966</c:v>
                </c:pt>
                <c:pt idx="158">
                  <c:v>5.2230999999999996</c:v>
                </c:pt>
                <c:pt idx="159">
                  <c:v>5.2561999999999998</c:v>
                </c:pt>
                <c:pt idx="160">
                  <c:v>5.2892999999999999</c:v>
                </c:pt>
                <c:pt idx="161">
                  <c:v>5.3222999999999976</c:v>
                </c:pt>
                <c:pt idx="162">
                  <c:v>5.3553999999999986</c:v>
                </c:pt>
                <c:pt idx="163">
                  <c:v>5.3883999999999999</c:v>
                </c:pt>
                <c:pt idx="164">
                  <c:v>5.4215</c:v>
                </c:pt>
                <c:pt idx="165">
                  <c:v>5.4544999999999986</c:v>
                </c:pt>
                <c:pt idx="166">
                  <c:v>5.4875999999999996</c:v>
                </c:pt>
                <c:pt idx="167">
                  <c:v>5.5206999999999997</c:v>
                </c:pt>
                <c:pt idx="168">
                  <c:v>5.5537000000000001</c:v>
                </c:pt>
                <c:pt idx="169">
                  <c:v>5.5868000000000002</c:v>
                </c:pt>
                <c:pt idx="170">
                  <c:v>5.6197999999999997</c:v>
                </c:pt>
                <c:pt idx="171">
                  <c:v>5.6528999999999856</c:v>
                </c:pt>
                <c:pt idx="172">
                  <c:v>5.6859999999999946</c:v>
                </c:pt>
                <c:pt idx="173">
                  <c:v>5.7190000000000003</c:v>
                </c:pt>
                <c:pt idx="174">
                  <c:v>5.7520999999999987</c:v>
                </c:pt>
                <c:pt idx="175">
                  <c:v>5.7850999999999999</c:v>
                </c:pt>
                <c:pt idx="176">
                  <c:v>5.8182</c:v>
                </c:pt>
                <c:pt idx="177">
                  <c:v>5.8512000000000004</c:v>
                </c:pt>
                <c:pt idx="178">
                  <c:v>5.8842999999999996</c:v>
                </c:pt>
                <c:pt idx="179">
                  <c:v>5.9173999999999998</c:v>
                </c:pt>
                <c:pt idx="180">
                  <c:v>5.9504000000000001</c:v>
                </c:pt>
                <c:pt idx="181">
                  <c:v>5.9835000000000003</c:v>
                </c:pt>
                <c:pt idx="182">
                  <c:v>6.0164999999999997</c:v>
                </c:pt>
                <c:pt idx="183">
                  <c:v>6.0495999999999999</c:v>
                </c:pt>
                <c:pt idx="184">
                  <c:v>6.0826000000000002</c:v>
                </c:pt>
                <c:pt idx="185">
                  <c:v>6.1156999999999986</c:v>
                </c:pt>
                <c:pt idx="186">
                  <c:v>6.1487999999999996</c:v>
                </c:pt>
                <c:pt idx="187">
                  <c:v>6.1818</c:v>
                </c:pt>
                <c:pt idx="188">
                  <c:v>6.2148999999999974</c:v>
                </c:pt>
                <c:pt idx="189">
                  <c:v>6.2478999999999996</c:v>
                </c:pt>
                <c:pt idx="190">
                  <c:v>6.2809999999999997</c:v>
                </c:pt>
                <c:pt idx="191">
                  <c:v>6.3139999999999956</c:v>
                </c:pt>
                <c:pt idx="192">
                  <c:v>6.3470999999999966</c:v>
                </c:pt>
                <c:pt idx="193">
                  <c:v>6.3802000000000003</c:v>
                </c:pt>
                <c:pt idx="194">
                  <c:v>6.4131999999999998</c:v>
                </c:pt>
                <c:pt idx="195">
                  <c:v>6.4462999999999999</c:v>
                </c:pt>
                <c:pt idx="196">
                  <c:v>6.4793000000000003</c:v>
                </c:pt>
                <c:pt idx="197">
                  <c:v>6.5124000000000004</c:v>
                </c:pt>
                <c:pt idx="198">
                  <c:v>6.5454999999999997</c:v>
                </c:pt>
                <c:pt idx="199">
                  <c:v>6.5785</c:v>
                </c:pt>
                <c:pt idx="200">
                  <c:v>6.6116000000000001</c:v>
                </c:pt>
                <c:pt idx="201">
                  <c:v>6.6445999999999854</c:v>
                </c:pt>
                <c:pt idx="202">
                  <c:v>6.6776999999999997</c:v>
                </c:pt>
                <c:pt idx="203">
                  <c:v>6.7107000000000001</c:v>
                </c:pt>
                <c:pt idx="204">
                  <c:v>6.7438000000000002</c:v>
                </c:pt>
                <c:pt idx="205">
                  <c:v>6.7769000000000004</c:v>
                </c:pt>
                <c:pt idx="206">
                  <c:v>6.8098999999999998</c:v>
                </c:pt>
                <c:pt idx="207">
                  <c:v>6.843</c:v>
                </c:pt>
                <c:pt idx="208">
                  <c:v>6.8760000000000003</c:v>
                </c:pt>
                <c:pt idx="209">
                  <c:v>6.9090999999999996</c:v>
                </c:pt>
                <c:pt idx="210">
                  <c:v>6.9420999999999999</c:v>
                </c:pt>
                <c:pt idx="211">
                  <c:v>6.9752000000000001</c:v>
                </c:pt>
                <c:pt idx="212">
                  <c:v>7.0083000000000002</c:v>
                </c:pt>
                <c:pt idx="213">
                  <c:v>7.0412999999999997</c:v>
                </c:pt>
                <c:pt idx="214">
                  <c:v>7.0743999999999998</c:v>
                </c:pt>
                <c:pt idx="215">
                  <c:v>7.1073999999999966</c:v>
                </c:pt>
                <c:pt idx="216">
                  <c:v>7.1404999999999994</c:v>
                </c:pt>
                <c:pt idx="217">
                  <c:v>7.1736000000000004</c:v>
                </c:pt>
                <c:pt idx="218">
                  <c:v>7.2065999999999999</c:v>
                </c:pt>
                <c:pt idx="219">
                  <c:v>7.2397</c:v>
                </c:pt>
                <c:pt idx="220">
                  <c:v>7.2727000000000004</c:v>
                </c:pt>
                <c:pt idx="221">
                  <c:v>7.3057999999999996</c:v>
                </c:pt>
                <c:pt idx="222">
                  <c:v>7.3388</c:v>
                </c:pt>
                <c:pt idx="223">
                  <c:v>7.3719000000000001</c:v>
                </c:pt>
                <c:pt idx="224">
                  <c:v>7.4050000000000002</c:v>
                </c:pt>
                <c:pt idx="225">
                  <c:v>7.4379999999999997</c:v>
                </c:pt>
                <c:pt idx="226">
                  <c:v>7.4710999999999999</c:v>
                </c:pt>
                <c:pt idx="227">
                  <c:v>7.5040999999999984</c:v>
                </c:pt>
                <c:pt idx="228">
                  <c:v>7.5372000000000003</c:v>
                </c:pt>
                <c:pt idx="229">
                  <c:v>7.5701999999999998</c:v>
                </c:pt>
                <c:pt idx="230">
                  <c:v>7.6032999999999999</c:v>
                </c:pt>
                <c:pt idx="231">
                  <c:v>7.6364000000000001</c:v>
                </c:pt>
                <c:pt idx="232">
                  <c:v>7.6693999999999987</c:v>
                </c:pt>
                <c:pt idx="233">
                  <c:v>7.7024999999999997</c:v>
                </c:pt>
                <c:pt idx="234">
                  <c:v>7.7355</c:v>
                </c:pt>
                <c:pt idx="235">
                  <c:v>7.7686000000000002</c:v>
                </c:pt>
                <c:pt idx="236">
                  <c:v>7.8017000000000003</c:v>
                </c:pt>
                <c:pt idx="237">
                  <c:v>7.8346999999999998</c:v>
                </c:pt>
                <c:pt idx="238">
                  <c:v>7.8677999999999946</c:v>
                </c:pt>
                <c:pt idx="239">
                  <c:v>7.9008000000000003</c:v>
                </c:pt>
                <c:pt idx="240">
                  <c:v>7.9339000000000004</c:v>
                </c:pt>
                <c:pt idx="241">
                  <c:v>7.9668999999999999</c:v>
                </c:pt>
                <c:pt idx="242">
                  <c:v>8</c:v>
                </c:pt>
                <c:pt idx="243">
                  <c:v>8.033100000000001</c:v>
                </c:pt>
                <c:pt idx="244">
                  <c:v>8.0661000000000005</c:v>
                </c:pt>
                <c:pt idx="245">
                  <c:v>8.0992000000000015</c:v>
                </c:pt>
                <c:pt idx="246">
                  <c:v>8.132200000000001</c:v>
                </c:pt>
                <c:pt idx="247">
                  <c:v>8.1653000000000002</c:v>
                </c:pt>
                <c:pt idx="248">
                  <c:v>8.1982999999999961</c:v>
                </c:pt>
                <c:pt idx="249">
                  <c:v>8.2313999999999972</c:v>
                </c:pt>
                <c:pt idx="250">
                  <c:v>8.2645</c:v>
                </c:pt>
                <c:pt idx="251">
                  <c:v>8.2975000000000012</c:v>
                </c:pt>
                <c:pt idx="252">
                  <c:v>8.3306000000000004</c:v>
                </c:pt>
                <c:pt idx="253">
                  <c:v>8.3636000000000053</c:v>
                </c:pt>
                <c:pt idx="254">
                  <c:v>8.3967000000000027</c:v>
                </c:pt>
                <c:pt idx="255">
                  <c:v>8.4298000000000002</c:v>
                </c:pt>
                <c:pt idx="256">
                  <c:v>8.4628000000000032</c:v>
                </c:pt>
                <c:pt idx="257">
                  <c:v>8.4959000000000007</c:v>
                </c:pt>
                <c:pt idx="258">
                  <c:v>8.5288999999999984</c:v>
                </c:pt>
                <c:pt idx="259">
                  <c:v>8.5619999999999994</c:v>
                </c:pt>
                <c:pt idx="260">
                  <c:v>8.5950000000000006</c:v>
                </c:pt>
                <c:pt idx="261">
                  <c:v>8.6280999999999981</c:v>
                </c:pt>
                <c:pt idx="262">
                  <c:v>8.6612000000000009</c:v>
                </c:pt>
                <c:pt idx="263">
                  <c:v>8.6941999999999986</c:v>
                </c:pt>
                <c:pt idx="264">
                  <c:v>8.7272999999999978</c:v>
                </c:pt>
                <c:pt idx="265">
                  <c:v>8.7603000000000009</c:v>
                </c:pt>
                <c:pt idx="266">
                  <c:v>8.7934000000000001</c:v>
                </c:pt>
                <c:pt idx="267">
                  <c:v>8.8263999999999996</c:v>
                </c:pt>
                <c:pt idx="268">
                  <c:v>8.8595000000000006</c:v>
                </c:pt>
                <c:pt idx="269">
                  <c:v>8.8926000000000052</c:v>
                </c:pt>
                <c:pt idx="270">
                  <c:v>8.9256000000000046</c:v>
                </c:pt>
                <c:pt idx="271">
                  <c:v>8.9587000000000003</c:v>
                </c:pt>
                <c:pt idx="272">
                  <c:v>8.9917000000000016</c:v>
                </c:pt>
                <c:pt idx="273">
                  <c:v>9.0248000000000008</c:v>
                </c:pt>
                <c:pt idx="274">
                  <c:v>9.0579000000000001</c:v>
                </c:pt>
                <c:pt idx="275">
                  <c:v>9.0909000000000013</c:v>
                </c:pt>
                <c:pt idx="276">
                  <c:v>9.1240000000000006</c:v>
                </c:pt>
                <c:pt idx="277">
                  <c:v>9.157</c:v>
                </c:pt>
                <c:pt idx="278">
                  <c:v>9.190100000000001</c:v>
                </c:pt>
                <c:pt idx="279">
                  <c:v>9.2231000000000005</c:v>
                </c:pt>
                <c:pt idx="280">
                  <c:v>9.2562000000000015</c:v>
                </c:pt>
                <c:pt idx="281">
                  <c:v>9.2893000000000008</c:v>
                </c:pt>
                <c:pt idx="282">
                  <c:v>9.3223000000000003</c:v>
                </c:pt>
                <c:pt idx="283">
                  <c:v>9.3553999999999995</c:v>
                </c:pt>
                <c:pt idx="284">
                  <c:v>9.3884000000000007</c:v>
                </c:pt>
                <c:pt idx="285">
                  <c:v>9.4215</c:v>
                </c:pt>
                <c:pt idx="286">
                  <c:v>9.4545000000000012</c:v>
                </c:pt>
                <c:pt idx="287">
                  <c:v>9.4876000000000005</c:v>
                </c:pt>
                <c:pt idx="288">
                  <c:v>9.5207000000000015</c:v>
                </c:pt>
                <c:pt idx="289">
                  <c:v>9.5537000000000027</c:v>
                </c:pt>
                <c:pt idx="290">
                  <c:v>9.5868000000000002</c:v>
                </c:pt>
                <c:pt idx="291">
                  <c:v>9.6198000000000015</c:v>
                </c:pt>
                <c:pt idx="292">
                  <c:v>9.6529000000000007</c:v>
                </c:pt>
                <c:pt idx="293">
                  <c:v>9.6860000000000035</c:v>
                </c:pt>
                <c:pt idx="294">
                  <c:v>9.7189999999999994</c:v>
                </c:pt>
                <c:pt idx="295">
                  <c:v>9.7521000000000004</c:v>
                </c:pt>
                <c:pt idx="296">
                  <c:v>9.7851000000000035</c:v>
                </c:pt>
                <c:pt idx="297">
                  <c:v>9.8182000000000009</c:v>
                </c:pt>
                <c:pt idx="298">
                  <c:v>9.8512000000000004</c:v>
                </c:pt>
                <c:pt idx="299">
                  <c:v>9.8843000000000014</c:v>
                </c:pt>
                <c:pt idx="300">
                  <c:v>9.9174000000000007</c:v>
                </c:pt>
                <c:pt idx="301">
                  <c:v>9.9504000000000001</c:v>
                </c:pt>
                <c:pt idx="302">
                  <c:v>9.9835000000000012</c:v>
                </c:pt>
                <c:pt idx="303">
                  <c:v>10.016500000000001</c:v>
                </c:pt>
                <c:pt idx="304">
                  <c:v>10.0496</c:v>
                </c:pt>
                <c:pt idx="305">
                  <c:v>10.082599999999999</c:v>
                </c:pt>
                <c:pt idx="306">
                  <c:v>10.1157</c:v>
                </c:pt>
                <c:pt idx="307">
                  <c:v>10.1488</c:v>
                </c:pt>
                <c:pt idx="308">
                  <c:v>10.181800000000001</c:v>
                </c:pt>
                <c:pt idx="309">
                  <c:v>10.2149</c:v>
                </c:pt>
                <c:pt idx="310">
                  <c:v>10.2479</c:v>
                </c:pt>
                <c:pt idx="311">
                  <c:v>10.281000000000001</c:v>
                </c:pt>
                <c:pt idx="312">
                  <c:v>10.314</c:v>
                </c:pt>
                <c:pt idx="313">
                  <c:v>10.347099999999999</c:v>
                </c:pt>
                <c:pt idx="314">
                  <c:v>10.3802</c:v>
                </c:pt>
                <c:pt idx="315">
                  <c:v>10.4132</c:v>
                </c:pt>
                <c:pt idx="316">
                  <c:v>10.446300000000001</c:v>
                </c:pt>
                <c:pt idx="317">
                  <c:v>10.4793</c:v>
                </c:pt>
                <c:pt idx="318">
                  <c:v>10.5124</c:v>
                </c:pt>
                <c:pt idx="319">
                  <c:v>10.545500000000001</c:v>
                </c:pt>
                <c:pt idx="320">
                  <c:v>10.5785</c:v>
                </c:pt>
                <c:pt idx="321">
                  <c:v>10.611599999999999</c:v>
                </c:pt>
                <c:pt idx="322">
                  <c:v>10.644600000000001</c:v>
                </c:pt>
                <c:pt idx="323">
                  <c:v>10.6777</c:v>
                </c:pt>
                <c:pt idx="324">
                  <c:v>10.710699999999999</c:v>
                </c:pt>
                <c:pt idx="325">
                  <c:v>10.7438</c:v>
                </c:pt>
                <c:pt idx="326">
                  <c:v>10.776899999999999</c:v>
                </c:pt>
                <c:pt idx="327">
                  <c:v>10.809900000000001</c:v>
                </c:pt>
                <c:pt idx="328">
                  <c:v>10.843</c:v>
                </c:pt>
                <c:pt idx="329">
                  <c:v>10.875999999999999</c:v>
                </c:pt>
                <c:pt idx="330">
                  <c:v>10.9091</c:v>
                </c:pt>
                <c:pt idx="331">
                  <c:v>10.9421</c:v>
                </c:pt>
                <c:pt idx="332">
                  <c:v>10.975199999999999</c:v>
                </c:pt>
                <c:pt idx="333">
                  <c:v>11.0083</c:v>
                </c:pt>
                <c:pt idx="334">
                  <c:v>11.0413</c:v>
                </c:pt>
                <c:pt idx="335">
                  <c:v>11.074400000000001</c:v>
                </c:pt>
                <c:pt idx="336">
                  <c:v>11.1074</c:v>
                </c:pt>
                <c:pt idx="337">
                  <c:v>11.140499999999999</c:v>
                </c:pt>
                <c:pt idx="338">
                  <c:v>11.1736</c:v>
                </c:pt>
                <c:pt idx="339">
                  <c:v>11.2066</c:v>
                </c:pt>
                <c:pt idx="340">
                  <c:v>11.239699999999999</c:v>
                </c:pt>
                <c:pt idx="341">
                  <c:v>11.2727</c:v>
                </c:pt>
                <c:pt idx="342">
                  <c:v>11.3058</c:v>
                </c:pt>
                <c:pt idx="343">
                  <c:v>11.338800000000001</c:v>
                </c:pt>
                <c:pt idx="344">
                  <c:v>11.3719</c:v>
                </c:pt>
                <c:pt idx="345">
                  <c:v>11.404999999999999</c:v>
                </c:pt>
                <c:pt idx="346">
                  <c:v>11.438000000000001</c:v>
                </c:pt>
                <c:pt idx="347">
                  <c:v>11.4711</c:v>
                </c:pt>
                <c:pt idx="348">
                  <c:v>11.504099999999999</c:v>
                </c:pt>
                <c:pt idx="349">
                  <c:v>11.5372</c:v>
                </c:pt>
                <c:pt idx="350">
                  <c:v>11.5702</c:v>
                </c:pt>
                <c:pt idx="351">
                  <c:v>11.603300000000001</c:v>
                </c:pt>
                <c:pt idx="352">
                  <c:v>11.6364</c:v>
                </c:pt>
                <c:pt idx="353">
                  <c:v>11.6694</c:v>
                </c:pt>
                <c:pt idx="354">
                  <c:v>11.702500000000001</c:v>
                </c:pt>
                <c:pt idx="355">
                  <c:v>11.7355</c:v>
                </c:pt>
                <c:pt idx="356">
                  <c:v>11.768599999999999</c:v>
                </c:pt>
                <c:pt idx="357">
                  <c:v>11.8017</c:v>
                </c:pt>
                <c:pt idx="358">
                  <c:v>11.8347</c:v>
                </c:pt>
                <c:pt idx="359">
                  <c:v>11.867800000000001</c:v>
                </c:pt>
                <c:pt idx="360">
                  <c:v>11.9008</c:v>
                </c:pt>
                <c:pt idx="361">
                  <c:v>11.9339</c:v>
                </c:pt>
                <c:pt idx="362">
                  <c:v>11.966900000000001</c:v>
                </c:pt>
                <c:pt idx="363">
                  <c:v>12</c:v>
                </c:pt>
                <c:pt idx="364">
                  <c:v>12.033099999999999</c:v>
                </c:pt>
                <c:pt idx="365">
                  <c:v>12.0661</c:v>
                </c:pt>
                <c:pt idx="366">
                  <c:v>12.0992</c:v>
                </c:pt>
                <c:pt idx="367">
                  <c:v>12.132199999999999</c:v>
                </c:pt>
                <c:pt idx="368">
                  <c:v>12.1653</c:v>
                </c:pt>
                <c:pt idx="369">
                  <c:v>12.1983</c:v>
                </c:pt>
                <c:pt idx="370">
                  <c:v>12.231400000000001</c:v>
                </c:pt>
                <c:pt idx="371">
                  <c:v>12.2645</c:v>
                </c:pt>
                <c:pt idx="372">
                  <c:v>12.297499999999999</c:v>
                </c:pt>
                <c:pt idx="373">
                  <c:v>12.3306</c:v>
                </c:pt>
                <c:pt idx="374">
                  <c:v>12.3636</c:v>
                </c:pt>
                <c:pt idx="375">
                  <c:v>12.396699999999999</c:v>
                </c:pt>
                <c:pt idx="376">
                  <c:v>12.4298</c:v>
                </c:pt>
                <c:pt idx="377">
                  <c:v>12.4628</c:v>
                </c:pt>
                <c:pt idx="378">
                  <c:v>12.495900000000001</c:v>
                </c:pt>
                <c:pt idx="379">
                  <c:v>12.5289</c:v>
                </c:pt>
                <c:pt idx="380">
                  <c:v>12.561999999999999</c:v>
                </c:pt>
                <c:pt idx="381">
                  <c:v>12.595000000000001</c:v>
                </c:pt>
                <c:pt idx="382">
                  <c:v>12.6281</c:v>
                </c:pt>
                <c:pt idx="383">
                  <c:v>12.661199999999999</c:v>
                </c:pt>
                <c:pt idx="384">
                  <c:v>12.6942</c:v>
                </c:pt>
                <c:pt idx="385">
                  <c:v>12.7273</c:v>
                </c:pt>
                <c:pt idx="386">
                  <c:v>12.760300000000001</c:v>
                </c:pt>
                <c:pt idx="387">
                  <c:v>12.7934</c:v>
                </c:pt>
                <c:pt idx="388">
                  <c:v>12.8264</c:v>
                </c:pt>
                <c:pt idx="389">
                  <c:v>12.859500000000001</c:v>
                </c:pt>
                <c:pt idx="390">
                  <c:v>12.8926</c:v>
                </c:pt>
                <c:pt idx="391">
                  <c:v>12.925599999999999</c:v>
                </c:pt>
                <c:pt idx="392">
                  <c:v>12.9587</c:v>
                </c:pt>
                <c:pt idx="393">
                  <c:v>12.9917</c:v>
                </c:pt>
                <c:pt idx="394">
                  <c:v>13.024800000000001</c:v>
                </c:pt>
                <c:pt idx="395">
                  <c:v>13.0579</c:v>
                </c:pt>
                <c:pt idx="396">
                  <c:v>13.0909</c:v>
                </c:pt>
                <c:pt idx="397">
                  <c:v>13.124000000000001</c:v>
                </c:pt>
                <c:pt idx="398">
                  <c:v>13.157</c:v>
                </c:pt>
                <c:pt idx="399">
                  <c:v>13.190099999999999</c:v>
                </c:pt>
                <c:pt idx="400">
                  <c:v>13.223100000000001</c:v>
                </c:pt>
                <c:pt idx="401">
                  <c:v>13.2562</c:v>
                </c:pt>
                <c:pt idx="402">
                  <c:v>13.289300000000001</c:v>
                </c:pt>
                <c:pt idx="403">
                  <c:v>13.3223</c:v>
                </c:pt>
                <c:pt idx="404">
                  <c:v>13.355399999999999</c:v>
                </c:pt>
                <c:pt idx="405">
                  <c:v>13.388400000000001</c:v>
                </c:pt>
                <c:pt idx="406">
                  <c:v>13.4215</c:v>
                </c:pt>
                <c:pt idx="407">
                  <c:v>13.454499999999999</c:v>
                </c:pt>
                <c:pt idx="408">
                  <c:v>13.4876</c:v>
                </c:pt>
                <c:pt idx="409">
                  <c:v>13.5207</c:v>
                </c:pt>
                <c:pt idx="410">
                  <c:v>13.553699999999999</c:v>
                </c:pt>
                <c:pt idx="411">
                  <c:v>13.5868</c:v>
                </c:pt>
                <c:pt idx="412">
                  <c:v>13.6198</c:v>
                </c:pt>
                <c:pt idx="413">
                  <c:v>13.652900000000001</c:v>
                </c:pt>
                <c:pt idx="414">
                  <c:v>13.686</c:v>
                </c:pt>
                <c:pt idx="415">
                  <c:v>13.718999999999999</c:v>
                </c:pt>
                <c:pt idx="416">
                  <c:v>13.7521</c:v>
                </c:pt>
                <c:pt idx="417">
                  <c:v>13.7851</c:v>
                </c:pt>
                <c:pt idx="418">
                  <c:v>13.818199999999999</c:v>
                </c:pt>
                <c:pt idx="419">
                  <c:v>13.8512</c:v>
                </c:pt>
                <c:pt idx="420">
                  <c:v>13.8843</c:v>
                </c:pt>
                <c:pt idx="421">
                  <c:v>13.917400000000001</c:v>
                </c:pt>
                <c:pt idx="422">
                  <c:v>13.9504</c:v>
                </c:pt>
                <c:pt idx="423">
                  <c:v>13.983499999999999</c:v>
                </c:pt>
                <c:pt idx="424">
                  <c:v>14.016500000000001</c:v>
                </c:pt>
                <c:pt idx="425">
                  <c:v>14.0496</c:v>
                </c:pt>
                <c:pt idx="426">
                  <c:v>14.082599999999999</c:v>
                </c:pt>
                <c:pt idx="427">
                  <c:v>14.1157</c:v>
                </c:pt>
                <c:pt idx="428">
                  <c:v>14.1488</c:v>
                </c:pt>
                <c:pt idx="429">
                  <c:v>14.181800000000001</c:v>
                </c:pt>
                <c:pt idx="430">
                  <c:v>14.2149</c:v>
                </c:pt>
                <c:pt idx="431">
                  <c:v>14.2479</c:v>
                </c:pt>
                <c:pt idx="432">
                  <c:v>14.281000000000001</c:v>
                </c:pt>
                <c:pt idx="433">
                  <c:v>14.314</c:v>
                </c:pt>
                <c:pt idx="434">
                  <c:v>14.347099999999999</c:v>
                </c:pt>
                <c:pt idx="435">
                  <c:v>14.3802</c:v>
                </c:pt>
                <c:pt idx="436">
                  <c:v>14.4132</c:v>
                </c:pt>
                <c:pt idx="437">
                  <c:v>14.446300000000001</c:v>
                </c:pt>
                <c:pt idx="438">
                  <c:v>14.4793</c:v>
                </c:pt>
                <c:pt idx="439">
                  <c:v>14.5124</c:v>
                </c:pt>
                <c:pt idx="440">
                  <c:v>14.545500000000001</c:v>
                </c:pt>
                <c:pt idx="441">
                  <c:v>14.5785</c:v>
                </c:pt>
                <c:pt idx="442">
                  <c:v>14.611599999999999</c:v>
                </c:pt>
                <c:pt idx="443">
                  <c:v>14.644600000000001</c:v>
                </c:pt>
                <c:pt idx="444">
                  <c:v>14.6777</c:v>
                </c:pt>
                <c:pt idx="445">
                  <c:v>14.710699999999999</c:v>
                </c:pt>
                <c:pt idx="446">
                  <c:v>14.7438</c:v>
                </c:pt>
                <c:pt idx="447">
                  <c:v>14.776899999999999</c:v>
                </c:pt>
                <c:pt idx="448">
                  <c:v>14.809900000000001</c:v>
                </c:pt>
                <c:pt idx="449">
                  <c:v>14.843</c:v>
                </c:pt>
                <c:pt idx="450">
                  <c:v>14.875999999999999</c:v>
                </c:pt>
                <c:pt idx="451">
                  <c:v>14.9091</c:v>
                </c:pt>
                <c:pt idx="452">
                  <c:v>14.9421</c:v>
                </c:pt>
                <c:pt idx="453">
                  <c:v>14.975199999999999</c:v>
                </c:pt>
                <c:pt idx="454">
                  <c:v>15.0083</c:v>
                </c:pt>
                <c:pt idx="455">
                  <c:v>15.0413</c:v>
                </c:pt>
                <c:pt idx="456">
                  <c:v>15.074400000000001</c:v>
                </c:pt>
                <c:pt idx="457">
                  <c:v>15.1074</c:v>
                </c:pt>
                <c:pt idx="458">
                  <c:v>15.140499999999999</c:v>
                </c:pt>
                <c:pt idx="459">
                  <c:v>15.1736</c:v>
                </c:pt>
                <c:pt idx="460">
                  <c:v>15.2066</c:v>
                </c:pt>
                <c:pt idx="461">
                  <c:v>15.239699999999999</c:v>
                </c:pt>
                <c:pt idx="462">
                  <c:v>15.2727</c:v>
                </c:pt>
                <c:pt idx="463">
                  <c:v>15.3058</c:v>
                </c:pt>
                <c:pt idx="464">
                  <c:v>15.338800000000001</c:v>
                </c:pt>
                <c:pt idx="465">
                  <c:v>15.3719</c:v>
                </c:pt>
                <c:pt idx="466">
                  <c:v>15.404999999999999</c:v>
                </c:pt>
                <c:pt idx="467">
                  <c:v>15.438000000000001</c:v>
                </c:pt>
                <c:pt idx="468">
                  <c:v>15.4711</c:v>
                </c:pt>
                <c:pt idx="469">
                  <c:v>15.504099999999999</c:v>
                </c:pt>
                <c:pt idx="470">
                  <c:v>15.5372</c:v>
                </c:pt>
                <c:pt idx="471">
                  <c:v>15.5702</c:v>
                </c:pt>
                <c:pt idx="472">
                  <c:v>15.603300000000001</c:v>
                </c:pt>
                <c:pt idx="473">
                  <c:v>15.6364</c:v>
                </c:pt>
                <c:pt idx="474">
                  <c:v>15.6694</c:v>
                </c:pt>
                <c:pt idx="475">
                  <c:v>15.702500000000001</c:v>
                </c:pt>
                <c:pt idx="476">
                  <c:v>15.7355</c:v>
                </c:pt>
                <c:pt idx="477">
                  <c:v>15.768599999999999</c:v>
                </c:pt>
                <c:pt idx="478">
                  <c:v>15.8017</c:v>
                </c:pt>
                <c:pt idx="479">
                  <c:v>15.8347</c:v>
                </c:pt>
                <c:pt idx="480">
                  <c:v>15.867800000000001</c:v>
                </c:pt>
                <c:pt idx="481">
                  <c:v>15.9008</c:v>
                </c:pt>
                <c:pt idx="482">
                  <c:v>15.9339</c:v>
                </c:pt>
                <c:pt idx="483">
                  <c:v>15.966900000000001</c:v>
                </c:pt>
                <c:pt idx="484">
                  <c:v>16</c:v>
                </c:pt>
                <c:pt idx="485">
                  <c:v>16.033100000000001</c:v>
                </c:pt>
                <c:pt idx="486">
                  <c:v>16.066099999999999</c:v>
                </c:pt>
                <c:pt idx="487">
                  <c:v>16.0992</c:v>
                </c:pt>
                <c:pt idx="488">
                  <c:v>16.132200000000001</c:v>
                </c:pt>
                <c:pt idx="489">
                  <c:v>16.165299999999981</c:v>
                </c:pt>
                <c:pt idx="490">
                  <c:v>16.1983</c:v>
                </c:pt>
                <c:pt idx="491">
                  <c:v>16.231400000000001</c:v>
                </c:pt>
                <c:pt idx="492">
                  <c:v>16.264500000000002</c:v>
                </c:pt>
                <c:pt idx="493">
                  <c:v>16.297499999999999</c:v>
                </c:pt>
                <c:pt idx="494">
                  <c:v>16.3306</c:v>
                </c:pt>
                <c:pt idx="495">
                  <c:v>16.363600000000002</c:v>
                </c:pt>
                <c:pt idx="496">
                  <c:v>16.396699999999999</c:v>
                </c:pt>
                <c:pt idx="497">
                  <c:v>16.4298</c:v>
                </c:pt>
                <c:pt idx="498">
                  <c:v>16.462800000000001</c:v>
                </c:pt>
                <c:pt idx="499">
                  <c:v>16.495899999999999</c:v>
                </c:pt>
                <c:pt idx="500">
                  <c:v>16.5289</c:v>
                </c:pt>
                <c:pt idx="501">
                  <c:v>16.562000000000001</c:v>
                </c:pt>
                <c:pt idx="502">
                  <c:v>16.594999999999999</c:v>
                </c:pt>
                <c:pt idx="503">
                  <c:v>16.6281</c:v>
                </c:pt>
                <c:pt idx="504">
                  <c:v>16.661200000000001</c:v>
                </c:pt>
                <c:pt idx="505">
                  <c:v>16.694199999999999</c:v>
                </c:pt>
                <c:pt idx="506">
                  <c:v>16.7273</c:v>
                </c:pt>
                <c:pt idx="507">
                  <c:v>16.760300000000001</c:v>
                </c:pt>
                <c:pt idx="508">
                  <c:v>16.793399999999981</c:v>
                </c:pt>
                <c:pt idx="509">
                  <c:v>16.8264</c:v>
                </c:pt>
                <c:pt idx="510">
                  <c:v>16.859500000000001</c:v>
                </c:pt>
                <c:pt idx="511">
                  <c:v>16.892600000000002</c:v>
                </c:pt>
                <c:pt idx="512">
                  <c:v>16.925599999999871</c:v>
                </c:pt>
                <c:pt idx="513">
                  <c:v>16.9587</c:v>
                </c:pt>
                <c:pt idx="514">
                  <c:v>16.991700000000002</c:v>
                </c:pt>
                <c:pt idx="515">
                  <c:v>17.024799999999999</c:v>
                </c:pt>
                <c:pt idx="516">
                  <c:v>17.0579</c:v>
                </c:pt>
                <c:pt idx="517">
                  <c:v>17.090900000000001</c:v>
                </c:pt>
                <c:pt idx="518">
                  <c:v>17.123999999999999</c:v>
                </c:pt>
                <c:pt idx="519">
                  <c:v>17.157</c:v>
                </c:pt>
                <c:pt idx="520">
                  <c:v>17.190100000000001</c:v>
                </c:pt>
                <c:pt idx="521">
                  <c:v>17.223099999999999</c:v>
                </c:pt>
                <c:pt idx="522">
                  <c:v>17.2562</c:v>
                </c:pt>
                <c:pt idx="523">
                  <c:v>17.289300000000001</c:v>
                </c:pt>
                <c:pt idx="524">
                  <c:v>17.322299999999981</c:v>
                </c:pt>
                <c:pt idx="525">
                  <c:v>17.355399999999999</c:v>
                </c:pt>
                <c:pt idx="526">
                  <c:v>17.388400000000001</c:v>
                </c:pt>
                <c:pt idx="527">
                  <c:v>17.421500000000002</c:v>
                </c:pt>
                <c:pt idx="528">
                  <c:v>17.454499999999999</c:v>
                </c:pt>
                <c:pt idx="529">
                  <c:v>17.4876</c:v>
                </c:pt>
                <c:pt idx="530">
                  <c:v>17.520700000000001</c:v>
                </c:pt>
                <c:pt idx="531">
                  <c:v>17.553699999999999</c:v>
                </c:pt>
                <c:pt idx="532">
                  <c:v>17.5868</c:v>
                </c:pt>
                <c:pt idx="533">
                  <c:v>17.619800000000001</c:v>
                </c:pt>
                <c:pt idx="534">
                  <c:v>17.652899999999999</c:v>
                </c:pt>
                <c:pt idx="535">
                  <c:v>17.686</c:v>
                </c:pt>
                <c:pt idx="536">
                  <c:v>17.719000000000001</c:v>
                </c:pt>
                <c:pt idx="537">
                  <c:v>17.752099999999999</c:v>
                </c:pt>
                <c:pt idx="538">
                  <c:v>17.7851</c:v>
                </c:pt>
                <c:pt idx="539">
                  <c:v>17.818200000000001</c:v>
                </c:pt>
                <c:pt idx="540">
                  <c:v>17.851199999999999</c:v>
                </c:pt>
                <c:pt idx="541">
                  <c:v>17.8843</c:v>
                </c:pt>
                <c:pt idx="542">
                  <c:v>17.917400000000001</c:v>
                </c:pt>
                <c:pt idx="543">
                  <c:v>17.950399999999981</c:v>
                </c:pt>
                <c:pt idx="544">
                  <c:v>17.983499999999871</c:v>
                </c:pt>
                <c:pt idx="545">
                  <c:v>18.016500000000001</c:v>
                </c:pt>
                <c:pt idx="546">
                  <c:v>18.049600000000002</c:v>
                </c:pt>
                <c:pt idx="547">
                  <c:v>18.082599999999871</c:v>
                </c:pt>
                <c:pt idx="548">
                  <c:v>18.1157</c:v>
                </c:pt>
                <c:pt idx="549">
                  <c:v>18.148800000000001</c:v>
                </c:pt>
                <c:pt idx="550">
                  <c:v>18.181799999999999</c:v>
                </c:pt>
                <c:pt idx="551">
                  <c:v>18.2149</c:v>
                </c:pt>
                <c:pt idx="552">
                  <c:v>18.247900000000001</c:v>
                </c:pt>
                <c:pt idx="553">
                  <c:v>18.280999999999999</c:v>
                </c:pt>
                <c:pt idx="554">
                  <c:v>18.314</c:v>
                </c:pt>
                <c:pt idx="555">
                  <c:v>18.347100000000001</c:v>
                </c:pt>
                <c:pt idx="556">
                  <c:v>18.380199999999981</c:v>
                </c:pt>
                <c:pt idx="557">
                  <c:v>18.4132</c:v>
                </c:pt>
                <c:pt idx="558">
                  <c:v>18.446300000000001</c:v>
                </c:pt>
                <c:pt idx="559">
                  <c:v>18.479299999999981</c:v>
                </c:pt>
                <c:pt idx="560">
                  <c:v>18.5124</c:v>
                </c:pt>
                <c:pt idx="561">
                  <c:v>18.545500000000001</c:v>
                </c:pt>
                <c:pt idx="562">
                  <c:v>18.57849999999998</c:v>
                </c:pt>
                <c:pt idx="563">
                  <c:v>18.611599999999999</c:v>
                </c:pt>
                <c:pt idx="564">
                  <c:v>18.644600000000001</c:v>
                </c:pt>
                <c:pt idx="565">
                  <c:v>18.677700000000002</c:v>
                </c:pt>
                <c:pt idx="566">
                  <c:v>18.710699999999999</c:v>
                </c:pt>
                <c:pt idx="567">
                  <c:v>18.7438</c:v>
                </c:pt>
                <c:pt idx="568">
                  <c:v>18.776900000000001</c:v>
                </c:pt>
                <c:pt idx="569">
                  <c:v>18.809899999999999</c:v>
                </c:pt>
                <c:pt idx="570">
                  <c:v>18.843</c:v>
                </c:pt>
                <c:pt idx="571">
                  <c:v>18.876000000000001</c:v>
                </c:pt>
                <c:pt idx="572">
                  <c:v>18.909099999999999</c:v>
                </c:pt>
                <c:pt idx="573">
                  <c:v>18.9421</c:v>
                </c:pt>
                <c:pt idx="574">
                  <c:v>18.975200000000001</c:v>
                </c:pt>
                <c:pt idx="575">
                  <c:v>19.008299999999981</c:v>
                </c:pt>
                <c:pt idx="576">
                  <c:v>19.0413</c:v>
                </c:pt>
                <c:pt idx="577">
                  <c:v>19.074400000000001</c:v>
                </c:pt>
                <c:pt idx="578">
                  <c:v>19.107399999999991</c:v>
                </c:pt>
                <c:pt idx="579">
                  <c:v>19.140499999999999</c:v>
                </c:pt>
                <c:pt idx="580">
                  <c:v>19.1736</c:v>
                </c:pt>
                <c:pt idx="581">
                  <c:v>19.206600000000002</c:v>
                </c:pt>
                <c:pt idx="582">
                  <c:v>19.239699999999999</c:v>
                </c:pt>
                <c:pt idx="583">
                  <c:v>19.2727</c:v>
                </c:pt>
                <c:pt idx="584">
                  <c:v>19.305800000000001</c:v>
                </c:pt>
                <c:pt idx="585">
                  <c:v>19.338799999999999</c:v>
                </c:pt>
                <c:pt idx="586">
                  <c:v>19.3719</c:v>
                </c:pt>
                <c:pt idx="587">
                  <c:v>19.405000000000001</c:v>
                </c:pt>
                <c:pt idx="588">
                  <c:v>19.437999999999999</c:v>
                </c:pt>
                <c:pt idx="589">
                  <c:v>19.4711</c:v>
                </c:pt>
                <c:pt idx="590">
                  <c:v>19.504100000000001</c:v>
                </c:pt>
                <c:pt idx="591">
                  <c:v>19.537199999999999</c:v>
                </c:pt>
                <c:pt idx="592">
                  <c:v>19.5702</c:v>
                </c:pt>
                <c:pt idx="593">
                  <c:v>19.603300000000001</c:v>
                </c:pt>
                <c:pt idx="594">
                  <c:v>19.636399999999991</c:v>
                </c:pt>
                <c:pt idx="595">
                  <c:v>19.6694</c:v>
                </c:pt>
                <c:pt idx="596">
                  <c:v>19.702500000000001</c:v>
                </c:pt>
                <c:pt idx="597">
                  <c:v>19.735499999999981</c:v>
                </c:pt>
                <c:pt idx="598">
                  <c:v>19.768599999999861</c:v>
                </c:pt>
                <c:pt idx="599">
                  <c:v>19.8017</c:v>
                </c:pt>
                <c:pt idx="600">
                  <c:v>19.834700000000009</c:v>
                </c:pt>
                <c:pt idx="601">
                  <c:v>19.867799999999999</c:v>
                </c:pt>
                <c:pt idx="602">
                  <c:v>19.9008</c:v>
                </c:pt>
                <c:pt idx="603">
                  <c:v>19.933900000000001</c:v>
                </c:pt>
                <c:pt idx="604">
                  <c:v>19.966899999999999</c:v>
                </c:pt>
                <c:pt idx="605">
                  <c:v>20</c:v>
                </c:pt>
                <c:pt idx="606">
                  <c:v>20.033100000000001</c:v>
                </c:pt>
                <c:pt idx="607">
                  <c:v>20.066099999999999</c:v>
                </c:pt>
                <c:pt idx="608">
                  <c:v>20.0992</c:v>
                </c:pt>
                <c:pt idx="609">
                  <c:v>20.132200000000001</c:v>
                </c:pt>
                <c:pt idx="610">
                  <c:v>20.165299999999981</c:v>
                </c:pt>
                <c:pt idx="611">
                  <c:v>20.1983</c:v>
                </c:pt>
                <c:pt idx="612">
                  <c:v>20.231400000000001</c:v>
                </c:pt>
                <c:pt idx="613">
                  <c:v>20.264500000000002</c:v>
                </c:pt>
                <c:pt idx="614">
                  <c:v>20.297499999999999</c:v>
                </c:pt>
                <c:pt idx="615">
                  <c:v>20.3306</c:v>
                </c:pt>
                <c:pt idx="616">
                  <c:v>20.363600000000002</c:v>
                </c:pt>
                <c:pt idx="617">
                  <c:v>20.396699999999999</c:v>
                </c:pt>
                <c:pt idx="618">
                  <c:v>20.4298</c:v>
                </c:pt>
                <c:pt idx="619">
                  <c:v>20.462800000000001</c:v>
                </c:pt>
                <c:pt idx="620">
                  <c:v>20.495899999999999</c:v>
                </c:pt>
                <c:pt idx="621">
                  <c:v>20.5289</c:v>
                </c:pt>
                <c:pt idx="622">
                  <c:v>20.562000000000001</c:v>
                </c:pt>
                <c:pt idx="623">
                  <c:v>20.594999999999999</c:v>
                </c:pt>
                <c:pt idx="624">
                  <c:v>20.6281</c:v>
                </c:pt>
                <c:pt idx="625">
                  <c:v>20.661200000000001</c:v>
                </c:pt>
                <c:pt idx="626">
                  <c:v>20.694199999999999</c:v>
                </c:pt>
                <c:pt idx="627">
                  <c:v>20.7273</c:v>
                </c:pt>
                <c:pt idx="628">
                  <c:v>20.760300000000001</c:v>
                </c:pt>
                <c:pt idx="629">
                  <c:v>20.793399999999981</c:v>
                </c:pt>
                <c:pt idx="630">
                  <c:v>20.8264</c:v>
                </c:pt>
                <c:pt idx="631">
                  <c:v>20.859500000000001</c:v>
                </c:pt>
                <c:pt idx="632">
                  <c:v>20.892600000000002</c:v>
                </c:pt>
                <c:pt idx="633">
                  <c:v>20.925599999999871</c:v>
                </c:pt>
                <c:pt idx="634">
                  <c:v>20.9587</c:v>
                </c:pt>
                <c:pt idx="635">
                  <c:v>20.991700000000002</c:v>
                </c:pt>
                <c:pt idx="636">
                  <c:v>21.024799999999999</c:v>
                </c:pt>
                <c:pt idx="637">
                  <c:v>21.0579</c:v>
                </c:pt>
                <c:pt idx="638">
                  <c:v>21.090900000000001</c:v>
                </c:pt>
                <c:pt idx="639">
                  <c:v>21.123999999999999</c:v>
                </c:pt>
                <c:pt idx="640">
                  <c:v>21.157</c:v>
                </c:pt>
                <c:pt idx="641">
                  <c:v>21.190100000000001</c:v>
                </c:pt>
                <c:pt idx="642">
                  <c:v>21.223099999999999</c:v>
                </c:pt>
                <c:pt idx="643">
                  <c:v>21.2562</c:v>
                </c:pt>
                <c:pt idx="644">
                  <c:v>21.289300000000001</c:v>
                </c:pt>
                <c:pt idx="645">
                  <c:v>21.322299999999981</c:v>
                </c:pt>
                <c:pt idx="646">
                  <c:v>21.355399999999999</c:v>
                </c:pt>
                <c:pt idx="647">
                  <c:v>21.388400000000001</c:v>
                </c:pt>
                <c:pt idx="648">
                  <c:v>21.421500000000002</c:v>
                </c:pt>
                <c:pt idx="649">
                  <c:v>21.454499999999999</c:v>
                </c:pt>
                <c:pt idx="650">
                  <c:v>21.4876</c:v>
                </c:pt>
                <c:pt idx="651">
                  <c:v>21.520700000000001</c:v>
                </c:pt>
                <c:pt idx="652">
                  <c:v>21.553699999999999</c:v>
                </c:pt>
                <c:pt idx="653">
                  <c:v>21.5868</c:v>
                </c:pt>
                <c:pt idx="654">
                  <c:v>21.619800000000001</c:v>
                </c:pt>
                <c:pt idx="655">
                  <c:v>21.652899999999999</c:v>
                </c:pt>
                <c:pt idx="656">
                  <c:v>21.686</c:v>
                </c:pt>
                <c:pt idx="657">
                  <c:v>21.719000000000001</c:v>
                </c:pt>
                <c:pt idx="658">
                  <c:v>21.752099999999999</c:v>
                </c:pt>
                <c:pt idx="659">
                  <c:v>21.7851</c:v>
                </c:pt>
                <c:pt idx="660">
                  <c:v>21.818200000000001</c:v>
                </c:pt>
                <c:pt idx="661">
                  <c:v>21.851199999999999</c:v>
                </c:pt>
                <c:pt idx="662">
                  <c:v>21.8843</c:v>
                </c:pt>
                <c:pt idx="663">
                  <c:v>21.917400000000001</c:v>
                </c:pt>
                <c:pt idx="664">
                  <c:v>21.950399999999981</c:v>
                </c:pt>
                <c:pt idx="665">
                  <c:v>21.983499999999871</c:v>
                </c:pt>
                <c:pt idx="666">
                  <c:v>22.016500000000001</c:v>
                </c:pt>
                <c:pt idx="667">
                  <c:v>22.049600000000002</c:v>
                </c:pt>
                <c:pt idx="668">
                  <c:v>22.082599999999871</c:v>
                </c:pt>
                <c:pt idx="669">
                  <c:v>22.1157</c:v>
                </c:pt>
                <c:pt idx="670">
                  <c:v>22.148800000000001</c:v>
                </c:pt>
                <c:pt idx="671">
                  <c:v>22.181799999999999</c:v>
                </c:pt>
                <c:pt idx="672">
                  <c:v>22.2149</c:v>
                </c:pt>
                <c:pt idx="673">
                  <c:v>22.247900000000001</c:v>
                </c:pt>
                <c:pt idx="674">
                  <c:v>22.280999999999999</c:v>
                </c:pt>
                <c:pt idx="675">
                  <c:v>22.314</c:v>
                </c:pt>
                <c:pt idx="676">
                  <c:v>22.347100000000001</c:v>
                </c:pt>
                <c:pt idx="677">
                  <c:v>22.380199999999981</c:v>
                </c:pt>
                <c:pt idx="678">
                  <c:v>22.4132</c:v>
                </c:pt>
                <c:pt idx="679">
                  <c:v>22.446300000000001</c:v>
                </c:pt>
                <c:pt idx="680">
                  <c:v>22.479299999999981</c:v>
                </c:pt>
                <c:pt idx="681">
                  <c:v>22.5124</c:v>
                </c:pt>
                <c:pt idx="682">
                  <c:v>22.545500000000001</c:v>
                </c:pt>
                <c:pt idx="683">
                  <c:v>22.57849999999998</c:v>
                </c:pt>
                <c:pt idx="684">
                  <c:v>22.611599999999999</c:v>
                </c:pt>
                <c:pt idx="685">
                  <c:v>22.644600000000001</c:v>
                </c:pt>
                <c:pt idx="686">
                  <c:v>22.677700000000002</c:v>
                </c:pt>
                <c:pt idx="687">
                  <c:v>22.710699999999999</c:v>
                </c:pt>
                <c:pt idx="688">
                  <c:v>22.7438</c:v>
                </c:pt>
                <c:pt idx="689">
                  <c:v>22.776900000000001</c:v>
                </c:pt>
                <c:pt idx="690">
                  <c:v>22.809899999999999</c:v>
                </c:pt>
                <c:pt idx="691">
                  <c:v>22.843</c:v>
                </c:pt>
                <c:pt idx="692">
                  <c:v>22.876000000000001</c:v>
                </c:pt>
                <c:pt idx="693">
                  <c:v>22.909099999999999</c:v>
                </c:pt>
                <c:pt idx="694">
                  <c:v>22.9421</c:v>
                </c:pt>
                <c:pt idx="695">
                  <c:v>22.975200000000001</c:v>
                </c:pt>
                <c:pt idx="696">
                  <c:v>23.008299999999981</c:v>
                </c:pt>
                <c:pt idx="697">
                  <c:v>23.0413</c:v>
                </c:pt>
                <c:pt idx="698">
                  <c:v>23.074400000000001</c:v>
                </c:pt>
                <c:pt idx="699">
                  <c:v>23.107399999999991</c:v>
                </c:pt>
                <c:pt idx="700">
                  <c:v>23.140499999999999</c:v>
                </c:pt>
                <c:pt idx="701">
                  <c:v>23.1736</c:v>
                </c:pt>
                <c:pt idx="702">
                  <c:v>23.206600000000002</c:v>
                </c:pt>
                <c:pt idx="703">
                  <c:v>23.239699999999999</c:v>
                </c:pt>
                <c:pt idx="704">
                  <c:v>23.2727</c:v>
                </c:pt>
                <c:pt idx="705">
                  <c:v>23.305800000000001</c:v>
                </c:pt>
                <c:pt idx="706">
                  <c:v>23.338799999999999</c:v>
                </c:pt>
                <c:pt idx="707">
                  <c:v>23.3719</c:v>
                </c:pt>
                <c:pt idx="708">
                  <c:v>23.405000000000001</c:v>
                </c:pt>
                <c:pt idx="709">
                  <c:v>23.437999999999999</c:v>
                </c:pt>
                <c:pt idx="710">
                  <c:v>23.4711</c:v>
                </c:pt>
                <c:pt idx="711">
                  <c:v>23.504100000000001</c:v>
                </c:pt>
                <c:pt idx="712">
                  <c:v>23.537199999999999</c:v>
                </c:pt>
                <c:pt idx="713">
                  <c:v>23.5702</c:v>
                </c:pt>
                <c:pt idx="714">
                  <c:v>23.603300000000001</c:v>
                </c:pt>
                <c:pt idx="715">
                  <c:v>23.636399999999991</c:v>
                </c:pt>
                <c:pt idx="716">
                  <c:v>23.6694</c:v>
                </c:pt>
                <c:pt idx="717">
                  <c:v>23.702500000000001</c:v>
                </c:pt>
                <c:pt idx="718">
                  <c:v>23.735499999999981</c:v>
                </c:pt>
                <c:pt idx="719">
                  <c:v>23.768599999999861</c:v>
                </c:pt>
                <c:pt idx="720">
                  <c:v>23.8017</c:v>
                </c:pt>
                <c:pt idx="721">
                  <c:v>23.834700000000009</c:v>
                </c:pt>
                <c:pt idx="722">
                  <c:v>23.867799999999999</c:v>
                </c:pt>
                <c:pt idx="723">
                  <c:v>23.9008</c:v>
                </c:pt>
                <c:pt idx="724">
                  <c:v>23.933900000000001</c:v>
                </c:pt>
                <c:pt idx="725">
                  <c:v>23.966899999999999</c:v>
                </c:pt>
                <c:pt idx="726">
                  <c:v>24</c:v>
                </c:pt>
                <c:pt idx="727">
                  <c:v>24.033100000000001</c:v>
                </c:pt>
                <c:pt idx="728">
                  <c:v>24.066099999999999</c:v>
                </c:pt>
                <c:pt idx="729">
                  <c:v>24.0992</c:v>
                </c:pt>
                <c:pt idx="730">
                  <c:v>24.132200000000001</c:v>
                </c:pt>
                <c:pt idx="731">
                  <c:v>24.165299999999981</c:v>
                </c:pt>
                <c:pt idx="732">
                  <c:v>24.1983</c:v>
                </c:pt>
                <c:pt idx="733">
                  <c:v>24.231400000000001</c:v>
                </c:pt>
                <c:pt idx="734">
                  <c:v>24.264500000000002</c:v>
                </c:pt>
                <c:pt idx="735">
                  <c:v>24.297499999999999</c:v>
                </c:pt>
                <c:pt idx="736">
                  <c:v>24.3306</c:v>
                </c:pt>
                <c:pt idx="737">
                  <c:v>24.363600000000002</c:v>
                </c:pt>
                <c:pt idx="738">
                  <c:v>24.396699999999999</c:v>
                </c:pt>
                <c:pt idx="739">
                  <c:v>24.4298</c:v>
                </c:pt>
                <c:pt idx="740">
                  <c:v>24.462800000000001</c:v>
                </c:pt>
                <c:pt idx="741">
                  <c:v>24.495899999999999</c:v>
                </c:pt>
                <c:pt idx="742">
                  <c:v>24.5289</c:v>
                </c:pt>
                <c:pt idx="743">
                  <c:v>24.562000000000001</c:v>
                </c:pt>
                <c:pt idx="744">
                  <c:v>24.594999999999999</c:v>
                </c:pt>
                <c:pt idx="745">
                  <c:v>24.6281</c:v>
                </c:pt>
                <c:pt idx="746">
                  <c:v>24.661200000000001</c:v>
                </c:pt>
                <c:pt idx="747">
                  <c:v>24.694199999999999</c:v>
                </c:pt>
                <c:pt idx="748">
                  <c:v>24.7273</c:v>
                </c:pt>
                <c:pt idx="749">
                  <c:v>24.760300000000001</c:v>
                </c:pt>
                <c:pt idx="750">
                  <c:v>24.793399999999981</c:v>
                </c:pt>
                <c:pt idx="751">
                  <c:v>24.8264</c:v>
                </c:pt>
                <c:pt idx="752">
                  <c:v>24.859500000000001</c:v>
                </c:pt>
                <c:pt idx="753">
                  <c:v>24.892600000000002</c:v>
                </c:pt>
                <c:pt idx="754">
                  <c:v>24.925599999999871</c:v>
                </c:pt>
                <c:pt idx="755">
                  <c:v>24.9587</c:v>
                </c:pt>
                <c:pt idx="756">
                  <c:v>24.991700000000002</c:v>
                </c:pt>
                <c:pt idx="757">
                  <c:v>25.024799999999999</c:v>
                </c:pt>
                <c:pt idx="758">
                  <c:v>25.0579</c:v>
                </c:pt>
                <c:pt idx="759">
                  <c:v>25.090900000000001</c:v>
                </c:pt>
                <c:pt idx="760">
                  <c:v>25.123999999999999</c:v>
                </c:pt>
                <c:pt idx="761">
                  <c:v>25.157</c:v>
                </c:pt>
                <c:pt idx="762">
                  <c:v>25.190100000000001</c:v>
                </c:pt>
                <c:pt idx="763">
                  <c:v>25.223099999999999</c:v>
                </c:pt>
                <c:pt idx="764">
                  <c:v>25.2562</c:v>
                </c:pt>
                <c:pt idx="765">
                  <c:v>25.289300000000001</c:v>
                </c:pt>
              </c:numCache>
            </c:numRef>
          </c:xVal>
          <c:yVal>
            <c:numRef>
              <c:f>'T_08.4_DTH_km_mITT_24m'!$D$4:$D$769</c:f>
              <c:numCache>
                <c:formatCode>General</c:formatCode>
                <c:ptCount val="766"/>
                <c:pt idx="0">
                  <c:v>0</c:v>
                </c:pt>
                <c:pt idx="1">
                  <c:v>1.2600000000000001E-3</c:v>
                </c:pt>
                <c:pt idx="2">
                  <c:v>2.5200000000000001E-3</c:v>
                </c:pt>
                <c:pt idx="3">
                  <c:v>3.7699999999999999E-3</c:v>
                </c:pt>
                <c:pt idx="4">
                  <c:v>3.7699999999999999E-3</c:v>
                </c:pt>
                <c:pt idx="5">
                  <c:v>5.0299999999999997E-3</c:v>
                </c:pt>
                <c:pt idx="6">
                  <c:v>7.5500000000000003E-3</c:v>
                </c:pt>
                <c:pt idx="7">
                  <c:v>7.5500000000000003E-3</c:v>
                </c:pt>
                <c:pt idx="8">
                  <c:v>8.8100000000000001E-3</c:v>
                </c:pt>
                <c:pt idx="9">
                  <c:v>8.8100000000000001E-3</c:v>
                </c:pt>
                <c:pt idx="10">
                  <c:v>1.0070000000000001E-2</c:v>
                </c:pt>
                <c:pt idx="11">
                  <c:v>1.133E-2</c:v>
                </c:pt>
                <c:pt idx="12">
                  <c:v>1.133E-2</c:v>
                </c:pt>
                <c:pt idx="13">
                  <c:v>1.133E-2</c:v>
                </c:pt>
                <c:pt idx="14">
                  <c:v>1.3849999999999999E-2</c:v>
                </c:pt>
                <c:pt idx="15">
                  <c:v>1.3849999999999999E-2</c:v>
                </c:pt>
                <c:pt idx="16">
                  <c:v>1.3849999999999999E-2</c:v>
                </c:pt>
                <c:pt idx="17">
                  <c:v>1.3849999999999999E-2</c:v>
                </c:pt>
                <c:pt idx="18">
                  <c:v>1.511E-2</c:v>
                </c:pt>
                <c:pt idx="19">
                  <c:v>1.511E-2</c:v>
                </c:pt>
                <c:pt idx="20">
                  <c:v>1.511E-2</c:v>
                </c:pt>
                <c:pt idx="21">
                  <c:v>1.511E-2</c:v>
                </c:pt>
                <c:pt idx="22">
                  <c:v>1.511E-2</c:v>
                </c:pt>
                <c:pt idx="23">
                  <c:v>1.511E-2</c:v>
                </c:pt>
                <c:pt idx="24">
                  <c:v>1.511E-2</c:v>
                </c:pt>
                <c:pt idx="25">
                  <c:v>1.511E-2</c:v>
                </c:pt>
                <c:pt idx="26">
                  <c:v>1.6379999999999999E-2</c:v>
                </c:pt>
                <c:pt idx="27">
                  <c:v>1.6379999999999999E-2</c:v>
                </c:pt>
                <c:pt idx="28">
                  <c:v>1.6379999999999999E-2</c:v>
                </c:pt>
                <c:pt idx="29">
                  <c:v>1.6379999999999999E-2</c:v>
                </c:pt>
                <c:pt idx="30">
                  <c:v>1.6379999999999999E-2</c:v>
                </c:pt>
                <c:pt idx="31">
                  <c:v>1.6379999999999999E-2</c:v>
                </c:pt>
                <c:pt idx="32">
                  <c:v>1.6379999999999999E-2</c:v>
                </c:pt>
                <c:pt idx="33">
                  <c:v>1.6379999999999999E-2</c:v>
                </c:pt>
                <c:pt idx="34">
                  <c:v>1.6379999999999999E-2</c:v>
                </c:pt>
                <c:pt idx="35">
                  <c:v>1.7659999999999999E-2</c:v>
                </c:pt>
                <c:pt idx="36">
                  <c:v>1.7659999999999999E-2</c:v>
                </c:pt>
                <c:pt idx="37">
                  <c:v>1.7659999999999999E-2</c:v>
                </c:pt>
                <c:pt idx="38">
                  <c:v>1.7659999999999999E-2</c:v>
                </c:pt>
                <c:pt idx="39">
                  <c:v>1.7659999999999999E-2</c:v>
                </c:pt>
                <c:pt idx="40">
                  <c:v>1.7659999999999999E-2</c:v>
                </c:pt>
                <c:pt idx="41">
                  <c:v>1.7659999999999999E-2</c:v>
                </c:pt>
                <c:pt idx="42">
                  <c:v>1.7659999999999999E-2</c:v>
                </c:pt>
                <c:pt idx="43">
                  <c:v>1.7659999999999999E-2</c:v>
                </c:pt>
                <c:pt idx="44">
                  <c:v>1.8950000000000002E-2</c:v>
                </c:pt>
                <c:pt idx="45">
                  <c:v>1.8950000000000002E-2</c:v>
                </c:pt>
                <c:pt idx="46">
                  <c:v>2.0250000000000001E-2</c:v>
                </c:pt>
                <c:pt idx="47">
                  <c:v>2.0250000000000001E-2</c:v>
                </c:pt>
                <c:pt idx="48">
                  <c:v>2.0250000000000001E-2</c:v>
                </c:pt>
                <c:pt idx="49">
                  <c:v>2.2839999999999999E-2</c:v>
                </c:pt>
                <c:pt idx="50">
                  <c:v>2.4140000000000002E-2</c:v>
                </c:pt>
                <c:pt idx="51">
                  <c:v>2.4140000000000002E-2</c:v>
                </c:pt>
                <c:pt idx="52">
                  <c:v>2.4140000000000002E-2</c:v>
                </c:pt>
                <c:pt idx="53">
                  <c:v>2.4140000000000002E-2</c:v>
                </c:pt>
                <c:pt idx="54">
                  <c:v>2.4140000000000002E-2</c:v>
                </c:pt>
                <c:pt idx="55">
                  <c:v>2.4140000000000002E-2</c:v>
                </c:pt>
                <c:pt idx="56">
                  <c:v>2.4140000000000002E-2</c:v>
                </c:pt>
                <c:pt idx="57">
                  <c:v>2.4140000000000002E-2</c:v>
                </c:pt>
                <c:pt idx="58">
                  <c:v>2.4140000000000002E-2</c:v>
                </c:pt>
                <c:pt idx="59">
                  <c:v>2.4140000000000002E-2</c:v>
                </c:pt>
                <c:pt idx="60">
                  <c:v>2.4140000000000002E-2</c:v>
                </c:pt>
                <c:pt idx="61">
                  <c:v>2.4140000000000002E-2</c:v>
                </c:pt>
                <c:pt idx="62">
                  <c:v>2.4140000000000002E-2</c:v>
                </c:pt>
                <c:pt idx="63">
                  <c:v>2.673E-2</c:v>
                </c:pt>
                <c:pt idx="64">
                  <c:v>2.802E-2</c:v>
                </c:pt>
                <c:pt idx="65">
                  <c:v>2.802E-2</c:v>
                </c:pt>
                <c:pt idx="66">
                  <c:v>2.802E-2</c:v>
                </c:pt>
                <c:pt idx="67">
                  <c:v>2.9319999999999999E-2</c:v>
                </c:pt>
                <c:pt idx="68">
                  <c:v>2.9319999999999999E-2</c:v>
                </c:pt>
                <c:pt idx="69">
                  <c:v>2.9319999999999999E-2</c:v>
                </c:pt>
                <c:pt idx="70">
                  <c:v>2.9319999999999999E-2</c:v>
                </c:pt>
                <c:pt idx="71">
                  <c:v>2.9319999999999999E-2</c:v>
                </c:pt>
                <c:pt idx="72">
                  <c:v>2.9319999999999999E-2</c:v>
                </c:pt>
                <c:pt idx="73">
                  <c:v>3.0609999999999998E-2</c:v>
                </c:pt>
                <c:pt idx="74">
                  <c:v>3.0609999999999998E-2</c:v>
                </c:pt>
                <c:pt idx="75">
                  <c:v>3.0609999999999998E-2</c:v>
                </c:pt>
                <c:pt idx="76">
                  <c:v>3.0609999999999998E-2</c:v>
                </c:pt>
                <c:pt idx="77">
                  <c:v>3.0609999999999998E-2</c:v>
                </c:pt>
                <c:pt idx="78">
                  <c:v>3.0609999999999998E-2</c:v>
                </c:pt>
                <c:pt idx="79">
                  <c:v>3.0609999999999998E-2</c:v>
                </c:pt>
                <c:pt idx="80">
                  <c:v>3.0609999999999998E-2</c:v>
                </c:pt>
                <c:pt idx="81">
                  <c:v>3.0609999999999998E-2</c:v>
                </c:pt>
                <c:pt idx="82">
                  <c:v>3.0609999999999998E-2</c:v>
                </c:pt>
                <c:pt idx="83">
                  <c:v>3.0609999999999998E-2</c:v>
                </c:pt>
                <c:pt idx="84">
                  <c:v>3.1910000000000001E-2</c:v>
                </c:pt>
                <c:pt idx="85">
                  <c:v>3.1910000000000001E-2</c:v>
                </c:pt>
                <c:pt idx="86">
                  <c:v>3.1910000000000001E-2</c:v>
                </c:pt>
                <c:pt idx="87">
                  <c:v>3.1910000000000001E-2</c:v>
                </c:pt>
                <c:pt idx="88">
                  <c:v>3.1910000000000001E-2</c:v>
                </c:pt>
                <c:pt idx="89">
                  <c:v>3.1910000000000001E-2</c:v>
                </c:pt>
                <c:pt idx="90">
                  <c:v>3.322E-2</c:v>
                </c:pt>
                <c:pt idx="91">
                  <c:v>3.322E-2</c:v>
                </c:pt>
                <c:pt idx="92">
                  <c:v>3.322E-2</c:v>
                </c:pt>
                <c:pt idx="93">
                  <c:v>3.322E-2</c:v>
                </c:pt>
                <c:pt idx="94">
                  <c:v>3.322E-2</c:v>
                </c:pt>
                <c:pt idx="95">
                  <c:v>3.322E-2</c:v>
                </c:pt>
                <c:pt idx="96">
                  <c:v>3.322E-2</c:v>
                </c:pt>
                <c:pt idx="97">
                  <c:v>3.322E-2</c:v>
                </c:pt>
                <c:pt idx="98">
                  <c:v>3.322E-2</c:v>
                </c:pt>
                <c:pt idx="99">
                  <c:v>3.322E-2</c:v>
                </c:pt>
                <c:pt idx="100">
                  <c:v>3.322E-2</c:v>
                </c:pt>
                <c:pt idx="101">
                  <c:v>3.322E-2</c:v>
                </c:pt>
                <c:pt idx="102">
                  <c:v>3.322E-2</c:v>
                </c:pt>
                <c:pt idx="103">
                  <c:v>3.322E-2</c:v>
                </c:pt>
                <c:pt idx="104">
                  <c:v>3.322E-2</c:v>
                </c:pt>
                <c:pt idx="105">
                  <c:v>3.322E-2</c:v>
                </c:pt>
                <c:pt idx="106">
                  <c:v>3.322E-2</c:v>
                </c:pt>
                <c:pt idx="107">
                  <c:v>3.322E-2</c:v>
                </c:pt>
                <c:pt idx="108">
                  <c:v>3.322E-2</c:v>
                </c:pt>
                <c:pt idx="109">
                  <c:v>3.4520000000000002E-2</c:v>
                </c:pt>
                <c:pt idx="110">
                  <c:v>3.4520000000000002E-2</c:v>
                </c:pt>
                <c:pt idx="111">
                  <c:v>3.4520000000000002E-2</c:v>
                </c:pt>
                <c:pt idx="112">
                  <c:v>3.4520000000000002E-2</c:v>
                </c:pt>
                <c:pt idx="113">
                  <c:v>3.4520000000000002E-2</c:v>
                </c:pt>
                <c:pt idx="114">
                  <c:v>3.5819999999999998E-2</c:v>
                </c:pt>
                <c:pt idx="115">
                  <c:v>3.5819999999999998E-2</c:v>
                </c:pt>
                <c:pt idx="116">
                  <c:v>3.5819999999999998E-2</c:v>
                </c:pt>
                <c:pt idx="117">
                  <c:v>3.5819999999999998E-2</c:v>
                </c:pt>
                <c:pt idx="118">
                  <c:v>3.5819999999999998E-2</c:v>
                </c:pt>
                <c:pt idx="119">
                  <c:v>3.5819999999999998E-2</c:v>
                </c:pt>
                <c:pt idx="120">
                  <c:v>3.7130000000000003E-2</c:v>
                </c:pt>
                <c:pt idx="121">
                  <c:v>3.7130000000000003E-2</c:v>
                </c:pt>
                <c:pt idx="122">
                  <c:v>3.8429999999999999E-2</c:v>
                </c:pt>
                <c:pt idx="123">
                  <c:v>3.8429999999999999E-2</c:v>
                </c:pt>
                <c:pt idx="124">
                  <c:v>3.8429999999999999E-2</c:v>
                </c:pt>
                <c:pt idx="125">
                  <c:v>3.8429999999999999E-2</c:v>
                </c:pt>
                <c:pt idx="126">
                  <c:v>3.8429999999999999E-2</c:v>
                </c:pt>
                <c:pt idx="127">
                  <c:v>3.8429999999999999E-2</c:v>
                </c:pt>
                <c:pt idx="128">
                  <c:v>3.8429999999999999E-2</c:v>
                </c:pt>
                <c:pt idx="129">
                  <c:v>3.8429999999999999E-2</c:v>
                </c:pt>
                <c:pt idx="130">
                  <c:v>3.8429999999999999E-2</c:v>
                </c:pt>
                <c:pt idx="131">
                  <c:v>3.8429999999999999E-2</c:v>
                </c:pt>
                <c:pt idx="132">
                  <c:v>3.8429999999999999E-2</c:v>
                </c:pt>
                <c:pt idx="133">
                  <c:v>3.8429999999999999E-2</c:v>
                </c:pt>
                <c:pt idx="134">
                  <c:v>3.8429999999999999E-2</c:v>
                </c:pt>
                <c:pt idx="135">
                  <c:v>3.8429999999999999E-2</c:v>
                </c:pt>
                <c:pt idx="136">
                  <c:v>3.8429999999999999E-2</c:v>
                </c:pt>
                <c:pt idx="137">
                  <c:v>3.9739999999999998E-2</c:v>
                </c:pt>
                <c:pt idx="138">
                  <c:v>3.9739999999999998E-2</c:v>
                </c:pt>
                <c:pt idx="139">
                  <c:v>3.9739999999999998E-2</c:v>
                </c:pt>
                <c:pt idx="140">
                  <c:v>3.9739999999999998E-2</c:v>
                </c:pt>
                <c:pt idx="141">
                  <c:v>3.9739999999999998E-2</c:v>
                </c:pt>
                <c:pt idx="142">
                  <c:v>3.9739999999999998E-2</c:v>
                </c:pt>
                <c:pt idx="143">
                  <c:v>3.9739999999999998E-2</c:v>
                </c:pt>
                <c:pt idx="144">
                  <c:v>3.9739999999999998E-2</c:v>
                </c:pt>
                <c:pt idx="145">
                  <c:v>3.9739999999999998E-2</c:v>
                </c:pt>
                <c:pt idx="146">
                  <c:v>4.104E-2</c:v>
                </c:pt>
                <c:pt idx="147">
                  <c:v>4.104E-2</c:v>
                </c:pt>
                <c:pt idx="148">
                  <c:v>4.104E-2</c:v>
                </c:pt>
                <c:pt idx="149">
                  <c:v>4.104E-2</c:v>
                </c:pt>
                <c:pt idx="150">
                  <c:v>4.104E-2</c:v>
                </c:pt>
                <c:pt idx="151">
                  <c:v>4.104E-2</c:v>
                </c:pt>
                <c:pt idx="152">
                  <c:v>4.104E-2</c:v>
                </c:pt>
                <c:pt idx="153">
                  <c:v>4.104E-2</c:v>
                </c:pt>
                <c:pt idx="154">
                  <c:v>4.2369999999999998E-2</c:v>
                </c:pt>
                <c:pt idx="155">
                  <c:v>4.2369999999999998E-2</c:v>
                </c:pt>
                <c:pt idx="156">
                  <c:v>4.2369999999999998E-2</c:v>
                </c:pt>
                <c:pt idx="157">
                  <c:v>4.2369999999999998E-2</c:v>
                </c:pt>
                <c:pt idx="158">
                  <c:v>4.2369999999999998E-2</c:v>
                </c:pt>
                <c:pt idx="159">
                  <c:v>4.2369999999999998E-2</c:v>
                </c:pt>
                <c:pt idx="160">
                  <c:v>4.3700000000000003E-2</c:v>
                </c:pt>
                <c:pt idx="161">
                  <c:v>4.3700000000000003E-2</c:v>
                </c:pt>
                <c:pt idx="162">
                  <c:v>4.3700000000000003E-2</c:v>
                </c:pt>
                <c:pt idx="163">
                  <c:v>4.3700000000000003E-2</c:v>
                </c:pt>
                <c:pt idx="164">
                  <c:v>4.3700000000000003E-2</c:v>
                </c:pt>
                <c:pt idx="165">
                  <c:v>4.3700000000000003E-2</c:v>
                </c:pt>
                <c:pt idx="166">
                  <c:v>4.6399999999999997E-2</c:v>
                </c:pt>
                <c:pt idx="167">
                  <c:v>4.6399999999999997E-2</c:v>
                </c:pt>
                <c:pt idx="168">
                  <c:v>4.7739999999999998E-2</c:v>
                </c:pt>
                <c:pt idx="169">
                  <c:v>4.7739999999999998E-2</c:v>
                </c:pt>
                <c:pt idx="170">
                  <c:v>4.7739999999999998E-2</c:v>
                </c:pt>
                <c:pt idx="171">
                  <c:v>4.7739999999999998E-2</c:v>
                </c:pt>
                <c:pt idx="172">
                  <c:v>4.7739999999999998E-2</c:v>
                </c:pt>
                <c:pt idx="173">
                  <c:v>4.7739999999999998E-2</c:v>
                </c:pt>
                <c:pt idx="174">
                  <c:v>4.7739999999999998E-2</c:v>
                </c:pt>
                <c:pt idx="175">
                  <c:v>4.7739999999999998E-2</c:v>
                </c:pt>
                <c:pt idx="176">
                  <c:v>4.7739999999999998E-2</c:v>
                </c:pt>
                <c:pt idx="177">
                  <c:v>4.7739999999999998E-2</c:v>
                </c:pt>
                <c:pt idx="178">
                  <c:v>4.7739999999999998E-2</c:v>
                </c:pt>
                <c:pt idx="179">
                  <c:v>4.7739999999999998E-2</c:v>
                </c:pt>
                <c:pt idx="180">
                  <c:v>4.7739999999999998E-2</c:v>
                </c:pt>
                <c:pt idx="181">
                  <c:v>4.7739999999999998E-2</c:v>
                </c:pt>
                <c:pt idx="182">
                  <c:v>4.7739999999999998E-2</c:v>
                </c:pt>
                <c:pt idx="183">
                  <c:v>4.7739999999999998E-2</c:v>
                </c:pt>
                <c:pt idx="184">
                  <c:v>4.7739999999999998E-2</c:v>
                </c:pt>
                <c:pt idx="185">
                  <c:v>4.7739999999999998E-2</c:v>
                </c:pt>
                <c:pt idx="186">
                  <c:v>4.7739999999999998E-2</c:v>
                </c:pt>
                <c:pt idx="187">
                  <c:v>4.7739999999999998E-2</c:v>
                </c:pt>
                <c:pt idx="188">
                  <c:v>4.7739999999999998E-2</c:v>
                </c:pt>
                <c:pt idx="189">
                  <c:v>4.9149999999999999E-2</c:v>
                </c:pt>
                <c:pt idx="190">
                  <c:v>4.9149999999999999E-2</c:v>
                </c:pt>
                <c:pt idx="191">
                  <c:v>4.9149999999999999E-2</c:v>
                </c:pt>
                <c:pt idx="192">
                  <c:v>4.9149999999999999E-2</c:v>
                </c:pt>
                <c:pt idx="193">
                  <c:v>4.9149999999999999E-2</c:v>
                </c:pt>
                <c:pt idx="194">
                  <c:v>5.2010000000000001E-2</c:v>
                </c:pt>
                <c:pt idx="195">
                  <c:v>5.2010000000000001E-2</c:v>
                </c:pt>
                <c:pt idx="196">
                  <c:v>5.2010000000000001E-2</c:v>
                </c:pt>
                <c:pt idx="197">
                  <c:v>5.2010000000000001E-2</c:v>
                </c:pt>
                <c:pt idx="198">
                  <c:v>5.2010000000000001E-2</c:v>
                </c:pt>
                <c:pt idx="199">
                  <c:v>5.2010000000000001E-2</c:v>
                </c:pt>
                <c:pt idx="200">
                  <c:v>5.2010000000000001E-2</c:v>
                </c:pt>
                <c:pt idx="201">
                  <c:v>5.2010000000000001E-2</c:v>
                </c:pt>
                <c:pt idx="202">
                  <c:v>5.2010000000000001E-2</c:v>
                </c:pt>
                <c:pt idx="203">
                  <c:v>5.3449999999999998E-2</c:v>
                </c:pt>
                <c:pt idx="204">
                  <c:v>5.3449999999999998E-2</c:v>
                </c:pt>
                <c:pt idx="205">
                  <c:v>5.3449999999999998E-2</c:v>
                </c:pt>
                <c:pt idx="206">
                  <c:v>5.3449999999999998E-2</c:v>
                </c:pt>
                <c:pt idx="207">
                  <c:v>5.3449999999999998E-2</c:v>
                </c:pt>
                <c:pt idx="208">
                  <c:v>5.3449999999999998E-2</c:v>
                </c:pt>
                <c:pt idx="209">
                  <c:v>5.3449999999999998E-2</c:v>
                </c:pt>
                <c:pt idx="210">
                  <c:v>5.3449999999999998E-2</c:v>
                </c:pt>
                <c:pt idx="211">
                  <c:v>5.3449999999999998E-2</c:v>
                </c:pt>
                <c:pt idx="212">
                  <c:v>5.3449999999999998E-2</c:v>
                </c:pt>
                <c:pt idx="213">
                  <c:v>5.3449999999999998E-2</c:v>
                </c:pt>
                <c:pt idx="214">
                  <c:v>5.3449999999999998E-2</c:v>
                </c:pt>
                <c:pt idx="215">
                  <c:v>5.3449999999999998E-2</c:v>
                </c:pt>
                <c:pt idx="216">
                  <c:v>5.3449999999999998E-2</c:v>
                </c:pt>
                <c:pt idx="217">
                  <c:v>5.3449999999999998E-2</c:v>
                </c:pt>
                <c:pt idx="218">
                  <c:v>5.3449999999999998E-2</c:v>
                </c:pt>
                <c:pt idx="219">
                  <c:v>5.3449999999999998E-2</c:v>
                </c:pt>
                <c:pt idx="220">
                  <c:v>5.3449999999999998E-2</c:v>
                </c:pt>
                <c:pt idx="221">
                  <c:v>5.3449999999999998E-2</c:v>
                </c:pt>
                <c:pt idx="222">
                  <c:v>5.3449999999999998E-2</c:v>
                </c:pt>
                <c:pt idx="223">
                  <c:v>5.3449999999999998E-2</c:v>
                </c:pt>
                <c:pt idx="224">
                  <c:v>5.3449999999999998E-2</c:v>
                </c:pt>
                <c:pt idx="225">
                  <c:v>5.3449999999999998E-2</c:v>
                </c:pt>
                <c:pt idx="226">
                  <c:v>5.3449999999999998E-2</c:v>
                </c:pt>
                <c:pt idx="227">
                  <c:v>5.3449999999999998E-2</c:v>
                </c:pt>
                <c:pt idx="228">
                  <c:v>5.3449999999999998E-2</c:v>
                </c:pt>
                <c:pt idx="229">
                  <c:v>5.3449999999999998E-2</c:v>
                </c:pt>
                <c:pt idx="230">
                  <c:v>5.3449999999999998E-2</c:v>
                </c:pt>
                <c:pt idx="231">
                  <c:v>5.3449999999999998E-2</c:v>
                </c:pt>
                <c:pt idx="232">
                  <c:v>5.3449999999999998E-2</c:v>
                </c:pt>
                <c:pt idx="233">
                  <c:v>5.493E-2</c:v>
                </c:pt>
                <c:pt idx="234">
                  <c:v>5.493E-2</c:v>
                </c:pt>
                <c:pt idx="235">
                  <c:v>5.6419999999999998E-2</c:v>
                </c:pt>
                <c:pt idx="236">
                  <c:v>5.6419999999999998E-2</c:v>
                </c:pt>
                <c:pt idx="237">
                  <c:v>5.6419999999999998E-2</c:v>
                </c:pt>
                <c:pt idx="238">
                  <c:v>5.6419999999999998E-2</c:v>
                </c:pt>
                <c:pt idx="239">
                  <c:v>5.6419999999999998E-2</c:v>
                </c:pt>
                <c:pt idx="240">
                  <c:v>5.6419999999999998E-2</c:v>
                </c:pt>
                <c:pt idx="241">
                  <c:v>5.6419999999999998E-2</c:v>
                </c:pt>
                <c:pt idx="242">
                  <c:v>5.6419999999999998E-2</c:v>
                </c:pt>
                <c:pt idx="243">
                  <c:v>5.6419999999999998E-2</c:v>
                </c:pt>
                <c:pt idx="244">
                  <c:v>5.6419999999999998E-2</c:v>
                </c:pt>
                <c:pt idx="245">
                  <c:v>5.6419999999999998E-2</c:v>
                </c:pt>
                <c:pt idx="246">
                  <c:v>5.6419999999999998E-2</c:v>
                </c:pt>
                <c:pt idx="247">
                  <c:v>5.6419999999999998E-2</c:v>
                </c:pt>
                <c:pt idx="248">
                  <c:v>5.6419999999999998E-2</c:v>
                </c:pt>
                <c:pt idx="249">
                  <c:v>5.6419999999999998E-2</c:v>
                </c:pt>
                <c:pt idx="250">
                  <c:v>5.79E-2</c:v>
                </c:pt>
                <c:pt idx="251">
                  <c:v>5.9389999999999998E-2</c:v>
                </c:pt>
                <c:pt idx="252">
                  <c:v>5.9389999999999998E-2</c:v>
                </c:pt>
                <c:pt idx="253">
                  <c:v>5.9389999999999998E-2</c:v>
                </c:pt>
                <c:pt idx="254">
                  <c:v>5.9389999999999998E-2</c:v>
                </c:pt>
                <c:pt idx="255">
                  <c:v>5.9389999999999998E-2</c:v>
                </c:pt>
                <c:pt idx="256">
                  <c:v>5.9389999999999998E-2</c:v>
                </c:pt>
                <c:pt idx="257">
                  <c:v>5.9389999999999998E-2</c:v>
                </c:pt>
                <c:pt idx="258">
                  <c:v>5.9389999999999998E-2</c:v>
                </c:pt>
                <c:pt idx="259">
                  <c:v>5.9389999999999998E-2</c:v>
                </c:pt>
                <c:pt idx="260">
                  <c:v>5.9389999999999998E-2</c:v>
                </c:pt>
                <c:pt idx="261">
                  <c:v>5.9389999999999998E-2</c:v>
                </c:pt>
                <c:pt idx="262">
                  <c:v>5.9389999999999998E-2</c:v>
                </c:pt>
                <c:pt idx="263">
                  <c:v>5.9389999999999998E-2</c:v>
                </c:pt>
                <c:pt idx="264">
                  <c:v>5.9389999999999998E-2</c:v>
                </c:pt>
                <c:pt idx="265">
                  <c:v>5.9389999999999998E-2</c:v>
                </c:pt>
                <c:pt idx="266">
                  <c:v>5.9389999999999998E-2</c:v>
                </c:pt>
                <c:pt idx="267">
                  <c:v>5.9389999999999998E-2</c:v>
                </c:pt>
                <c:pt idx="268">
                  <c:v>5.9389999999999998E-2</c:v>
                </c:pt>
                <c:pt idx="269">
                  <c:v>5.9389999999999998E-2</c:v>
                </c:pt>
                <c:pt idx="270">
                  <c:v>5.9389999999999998E-2</c:v>
                </c:pt>
                <c:pt idx="271">
                  <c:v>5.9389999999999998E-2</c:v>
                </c:pt>
                <c:pt idx="272">
                  <c:v>5.9389999999999998E-2</c:v>
                </c:pt>
                <c:pt idx="273">
                  <c:v>5.9389999999999998E-2</c:v>
                </c:pt>
                <c:pt idx="274">
                  <c:v>5.9389999999999998E-2</c:v>
                </c:pt>
                <c:pt idx="275">
                  <c:v>6.087E-2</c:v>
                </c:pt>
                <c:pt idx="276">
                  <c:v>6.087E-2</c:v>
                </c:pt>
                <c:pt idx="277">
                  <c:v>6.087E-2</c:v>
                </c:pt>
                <c:pt idx="278">
                  <c:v>6.087E-2</c:v>
                </c:pt>
                <c:pt idx="279">
                  <c:v>6.087E-2</c:v>
                </c:pt>
                <c:pt idx="280">
                  <c:v>6.087E-2</c:v>
                </c:pt>
                <c:pt idx="281">
                  <c:v>6.087E-2</c:v>
                </c:pt>
                <c:pt idx="282">
                  <c:v>6.087E-2</c:v>
                </c:pt>
                <c:pt idx="283">
                  <c:v>6.087E-2</c:v>
                </c:pt>
                <c:pt idx="284">
                  <c:v>6.087E-2</c:v>
                </c:pt>
                <c:pt idx="285">
                  <c:v>6.2370000000000002E-2</c:v>
                </c:pt>
                <c:pt idx="286">
                  <c:v>6.2370000000000002E-2</c:v>
                </c:pt>
                <c:pt idx="287">
                  <c:v>6.2370000000000002E-2</c:v>
                </c:pt>
                <c:pt idx="288">
                  <c:v>6.2370000000000002E-2</c:v>
                </c:pt>
                <c:pt idx="289">
                  <c:v>6.2370000000000002E-2</c:v>
                </c:pt>
                <c:pt idx="290">
                  <c:v>6.2370000000000002E-2</c:v>
                </c:pt>
                <c:pt idx="291">
                  <c:v>6.2370000000000002E-2</c:v>
                </c:pt>
                <c:pt idx="292">
                  <c:v>6.2370000000000002E-2</c:v>
                </c:pt>
                <c:pt idx="293">
                  <c:v>6.2370000000000002E-2</c:v>
                </c:pt>
                <c:pt idx="294">
                  <c:v>6.2370000000000002E-2</c:v>
                </c:pt>
                <c:pt idx="295">
                  <c:v>6.2370000000000002E-2</c:v>
                </c:pt>
                <c:pt idx="296">
                  <c:v>6.2370000000000002E-2</c:v>
                </c:pt>
                <c:pt idx="297">
                  <c:v>6.2370000000000002E-2</c:v>
                </c:pt>
                <c:pt idx="298">
                  <c:v>6.2370000000000002E-2</c:v>
                </c:pt>
                <c:pt idx="299">
                  <c:v>6.2370000000000002E-2</c:v>
                </c:pt>
                <c:pt idx="300">
                  <c:v>6.2370000000000002E-2</c:v>
                </c:pt>
                <c:pt idx="301">
                  <c:v>6.2370000000000002E-2</c:v>
                </c:pt>
                <c:pt idx="302">
                  <c:v>6.2370000000000002E-2</c:v>
                </c:pt>
                <c:pt idx="303">
                  <c:v>6.2370000000000002E-2</c:v>
                </c:pt>
                <c:pt idx="304">
                  <c:v>6.2370000000000002E-2</c:v>
                </c:pt>
                <c:pt idx="305">
                  <c:v>6.2370000000000002E-2</c:v>
                </c:pt>
                <c:pt idx="306">
                  <c:v>6.2370000000000002E-2</c:v>
                </c:pt>
                <c:pt idx="307">
                  <c:v>6.2370000000000002E-2</c:v>
                </c:pt>
                <c:pt idx="308">
                  <c:v>6.2370000000000002E-2</c:v>
                </c:pt>
                <c:pt idx="309">
                  <c:v>6.2370000000000002E-2</c:v>
                </c:pt>
                <c:pt idx="310">
                  <c:v>6.2370000000000002E-2</c:v>
                </c:pt>
                <c:pt idx="311">
                  <c:v>6.2370000000000002E-2</c:v>
                </c:pt>
                <c:pt idx="312">
                  <c:v>6.2370000000000002E-2</c:v>
                </c:pt>
                <c:pt idx="313">
                  <c:v>6.2370000000000002E-2</c:v>
                </c:pt>
                <c:pt idx="314">
                  <c:v>6.2370000000000002E-2</c:v>
                </c:pt>
                <c:pt idx="315">
                  <c:v>6.2370000000000002E-2</c:v>
                </c:pt>
                <c:pt idx="316">
                  <c:v>6.2370000000000002E-2</c:v>
                </c:pt>
                <c:pt idx="317">
                  <c:v>6.2370000000000002E-2</c:v>
                </c:pt>
                <c:pt idx="318">
                  <c:v>6.2370000000000002E-2</c:v>
                </c:pt>
                <c:pt idx="319">
                  <c:v>6.2370000000000002E-2</c:v>
                </c:pt>
                <c:pt idx="320">
                  <c:v>6.2370000000000002E-2</c:v>
                </c:pt>
                <c:pt idx="321">
                  <c:v>6.2370000000000002E-2</c:v>
                </c:pt>
                <c:pt idx="322">
                  <c:v>6.2370000000000002E-2</c:v>
                </c:pt>
                <c:pt idx="323">
                  <c:v>6.2370000000000002E-2</c:v>
                </c:pt>
                <c:pt idx="324">
                  <c:v>6.2370000000000002E-2</c:v>
                </c:pt>
                <c:pt idx="325">
                  <c:v>6.2370000000000002E-2</c:v>
                </c:pt>
                <c:pt idx="326">
                  <c:v>6.2370000000000002E-2</c:v>
                </c:pt>
                <c:pt idx="327">
                  <c:v>6.2370000000000002E-2</c:v>
                </c:pt>
                <c:pt idx="328">
                  <c:v>6.2370000000000002E-2</c:v>
                </c:pt>
                <c:pt idx="329">
                  <c:v>6.2370000000000002E-2</c:v>
                </c:pt>
                <c:pt idx="330">
                  <c:v>6.2370000000000002E-2</c:v>
                </c:pt>
                <c:pt idx="331">
                  <c:v>6.2370000000000002E-2</c:v>
                </c:pt>
                <c:pt idx="332">
                  <c:v>6.386E-2</c:v>
                </c:pt>
                <c:pt idx="333">
                  <c:v>6.386E-2</c:v>
                </c:pt>
                <c:pt idx="334">
                  <c:v>6.386E-2</c:v>
                </c:pt>
                <c:pt idx="335">
                  <c:v>6.5360000000000001E-2</c:v>
                </c:pt>
                <c:pt idx="336">
                  <c:v>6.5360000000000001E-2</c:v>
                </c:pt>
                <c:pt idx="337">
                  <c:v>6.5360000000000001E-2</c:v>
                </c:pt>
                <c:pt idx="338">
                  <c:v>6.6879999999999995E-2</c:v>
                </c:pt>
                <c:pt idx="339">
                  <c:v>6.6879999999999995E-2</c:v>
                </c:pt>
                <c:pt idx="340">
                  <c:v>6.6879999999999995E-2</c:v>
                </c:pt>
                <c:pt idx="341">
                  <c:v>6.6879999999999995E-2</c:v>
                </c:pt>
                <c:pt idx="342">
                  <c:v>6.6879999999999995E-2</c:v>
                </c:pt>
                <c:pt idx="343">
                  <c:v>6.6879999999999995E-2</c:v>
                </c:pt>
                <c:pt idx="344">
                  <c:v>6.6879999999999995E-2</c:v>
                </c:pt>
                <c:pt idx="345">
                  <c:v>6.6879999999999995E-2</c:v>
                </c:pt>
                <c:pt idx="346">
                  <c:v>6.6879999999999995E-2</c:v>
                </c:pt>
                <c:pt idx="347">
                  <c:v>6.6879999999999995E-2</c:v>
                </c:pt>
                <c:pt idx="348">
                  <c:v>6.6879999999999995E-2</c:v>
                </c:pt>
                <c:pt idx="349">
                  <c:v>6.6879999999999995E-2</c:v>
                </c:pt>
                <c:pt idx="350">
                  <c:v>6.6879999999999995E-2</c:v>
                </c:pt>
                <c:pt idx="351">
                  <c:v>6.6879999999999995E-2</c:v>
                </c:pt>
                <c:pt idx="352">
                  <c:v>6.6879999999999995E-2</c:v>
                </c:pt>
                <c:pt idx="353">
                  <c:v>6.6879999999999995E-2</c:v>
                </c:pt>
                <c:pt idx="354">
                  <c:v>6.6879999999999995E-2</c:v>
                </c:pt>
                <c:pt idx="355">
                  <c:v>6.6879999999999995E-2</c:v>
                </c:pt>
                <c:pt idx="356">
                  <c:v>6.6879999999999995E-2</c:v>
                </c:pt>
                <c:pt idx="357">
                  <c:v>6.6879999999999995E-2</c:v>
                </c:pt>
                <c:pt idx="358">
                  <c:v>6.6879999999999995E-2</c:v>
                </c:pt>
                <c:pt idx="359">
                  <c:v>6.6879999999999995E-2</c:v>
                </c:pt>
                <c:pt idx="360">
                  <c:v>6.6879999999999995E-2</c:v>
                </c:pt>
                <c:pt idx="361">
                  <c:v>6.6879999999999995E-2</c:v>
                </c:pt>
                <c:pt idx="362">
                  <c:v>6.6879999999999995E-2</c:v>
                </c:pt>
                <c:pt idx="363">
                  <c:v>6.6879999999999995E-2</c:v>
                </c:pt>
                <c:pt idx="364">
                  <c:v>6.8500000000000005E-2</c:v>
                </c:pt>
                <c:pt idx="365">
                  <c:v>6.8500000000000005E-2</c:v>
                </c:pt>
                <c:pt idx="366">
                  <c:v>6.8500000000000005E-2</c:v>
                </c:pt>
                <c:pt idx="367">
                  <c:v>6.8500000000000005E-2</c:v>
                </c:pt>
                <c:pt idx="368">
                  <c:v>6.8500000000000005E-2</c:v>
                </c:pt>
                <c:pt idx="369">
                  <c:v>6.8500000000000005E-2</c:v>
                </c:pt>
                <c:pt idx="370">
                  <c:v>6.8500000000000005E-2</c:v>
                </c:pt>
                <c:pt idx="371">
                  <c:v>6.8500000000000005E-2</c:v>
                </c:pt>
                <c:pt idx="372">
                  <c:v>6.8500000000000005E-2</c:v>
                </c:pt>
                <c:pt idx="373">
                  <c:v>6.8500000000000005E-2</c:v>
                </c:pt>
                <c:pt idx="374">
                  <c:v>6.8500000000000005E-2</c:v>
                </c:pt>
                <c:pt idx="375">
                  <c:v>6.8500000000000005E-2</c:v>
                </c:pt>
                <c:pt idx="376">
                  <c:v>6.8500000000000005E-2</c:v>
                </c:pt>
                <c:pt idx="377">
                  <c:v>6.8500000000000005E-2</c:v>
                </c:pt>
                <c:pt idx="378">
                  <c:v>6.8500000000000005E-2</c:v>
                </c:pt>
                <c:pt idx="379">
                  <c:v>7.0220000000000005E-2</c:v>
                </c:pt>
                <c:pt idx="380">
                  <c:v>7.0220000000000005E-2</c:v>
                </c:pt>
                <c:pt idx="381">
                  <c:v>7.0220000000000005E-2</c:v>
                </c:pt>
                <c:pt idx="382">
                  <c:v>7.0220000000000005E-2</c:v>
                </c:pt>
                <c:pt idx="383">
                  <c:v>7.0220000000000005E-2</c:v>
                </c:pt>
                <c:pt idx="384">
                  <c:v>7.0220000000000005E-2</c:v>
                </c:pt>
                <c:pt idx="385">
                  <c:v>7.0220000000000005E-2</c:v>
                </c:pt>
                <c:pt idx="386">
                  <c:v>7.0220000000000005E-2</c:v>
                </c:pt>
                <c:pt idx="387">
                  <c:v>7.0220000000000005E-2</c:v>
                </c:pt>
                <c:pt idx="388">
                  <c:v>7.0220000000000005E-2</c:v>
                </c:pt>
                <c:pt idx="389">
                  <c:v>7.0220000000000005E-2</c:v>
                </c:pt>
                <c:pt idx="390">
                  <c:v>7.0220000000000005E-2</c:v>
                </c:pt>
                <c:pt idx="391">
                  <c:v>7.0220000000000005E-2</c:v>
                </c:pt>
                <c:pt idx="392">
                  <c:v>7.0220000000000005E-2</c:v>
                </c:pt>
                <c:pt idx="393">
                  <c:v>7.0220000000000005E-2</c:v>
                </c:pt>
                <c:pt idx="394">
                  <c:v>7.0220000000000005E-2</c:v>
                </c:pt>
                <c:pt idx="395">
                  <c:v>7.0220000000000005E-2</c:v>
                </c:pt>
                <c:pt idx="396">
                  <c:v>7.0220000000000005E-2</c:v>
                </c:pt>
                <c:pt idx="397">
                  <c:v>7.0220000000000005E-2</c:v>
                </c:pt>
                <c:pt idx="398">
                  <c:v>7.0220000000000005E-2</c:v>
                </c:pt>
                <c:pt idx="399">
                  <c:v>7.0220000000000005E-2</c:v>
                </c:pt>
                <c:pt idx="400">
                  <c:v>7.0220000000000005E-2</c:v>
                </c:pt>
                <c:pt idx="401">
                  <c:v>7.0220000000000005E-2</c:v>
                </c:pt>
                <c:pt idx="402">
                  <c:v>7.0220000000000005E-2</c:v>
                </c:pt>
                <c:pt idx="403">
                  <c:v>7.0220000000000005E-2</c:v>
                </c:pt>
                <c:pt idx="404">
                  <c:v>7.0220000000000005E-2</c:v>
                </c:pt>
                <c:pt idx="405">
                  <c:v>7.0220000000000005E-2</c:v>
                </c:pt>
                <c:pt idx="406">
                  <c:v>7.2010000000000005E-2</c:v>
                </c:pt>
                <c:pt idx="407">
                  <c:v>7.2010000000000005E-2</c:v>
                </c:pt>
                <c:pt idx="408">
                  <c:v>7.2010000000000005E-2</c:v>
                </c:pt>
                <c:pt idx="409">
                  <c:v>7.2010000000000005E-2</c:v>
                </c:pt>
                <c:pt idx="410">
                  <c:v>7.2010000000000005E-2</c:v>
                </c:pt>
                <c:pt idx="411">
                  <c:v>7.2010000000000005E-2</c:v>
                </c:pt>
                <c:pt idx="412">
                  <c:v>7.2010000000000005E-2</c:v>
                </c:pt>
                <c:pt idx="413">
                  <c:v>7.2010000000000005E-2</c:v>
                </c:pt>
                <c:pt idx="414">
                  <c:v>7.2010000000000005E-2</c:v>
                </c:pt>
                <c:pt idx="415">
                  <c:v>7.2010000000000005E-2</c:v>
                </c:pt>
                <c:pt idx="416">
                  <c:v>7.2010000000000005E-2</c:v>
                </c:pt>
                <c:pt idx="417">
                  <c:v>7.2010000000000005E-2</c:v>
                </c:pt>
                <c:pt idx="418">
                  <c:v>7.2010000000000005E-2</c:v>
                </c:pt>
                <c:pt idx="419">
                  <c:v>7.2010000000000005E-2</c:v>
                </c:pt>
                <c:pt idx="420">
                  <c:v>7.2010000000000005E-2</c:v>
                </c:pt>
                <c:pt idx="421">
                  <c:v>7.2010000000000005E-2</c:v>
                </c:pt>
                <c:pt idx="422">
                  <c:v>7.2010000000000005E-2</c:v>
                </c:pt>
                <c:pt idx="423">
                  <c:v>7.2010000000000005E-2</c:v>
                </c:pt>
                <c:pt idx="424">
                  <c:v>7.2010000000000005E-2</c:v>
                </c:pt>
                <c:pt idx="425">
                  <c:v>7.2010000000000005E-2</c:v>
                </c:pt>
                <c:pt idx="426">
                  <c:v>7.2010000000000005E-2</c:v>
                </c:pt>
                <c:pt idx="427">
                  <c:v>7.2010000000000005E-2</c:v>
                </c:pt>
                <c:pt idx="428">
                  <c:v>7.2010000000000005E-2</c:v>
                </c:pt>
                <c:pt idx="429">
                  <c:v>7.2010000000000005E-2</c:v>
                </c:pt>
                <c:pt idx="430">
                  <c:v>7.2010000000000005E-2</c:v>
                </c:pt>
                <c:pt idx="431">
                  <c:v>7.3830000000000007E-2</c:v>
                </c:pt>
                <c:pt idx="432">
                  <c:v>7.3830000000000007E-2</c:v>
                </c:pt>
                <c:pt idx="433">
                  <c:v>7.3830000000000007E-2</c:v>
                </c:pt>
                <c:pt idx="434">
                  <c:v>7.3830000000000007E-2</c:v>
                </c:pt>
                <c:pt idx="435">
                  <c:v>7.3830000000000007E-2</c:v>
                </c:pt>
                <c:pt idx="436">
                  <c:v>7.3830000000000007E-2</c:v>
                </c:pt>
                <c:pt idx="437">
                  <c:v>7.3830000000000007E-2</c:v>
                </c:pt>
                <c:pt idx="438">
                  <c:v>7.3830000000000007E-2</c:v>
                </c:pt>
                <c:pt idx="439">
                  <c:v>7.3830000000000007E-2</c:v>
                </c:pt>
                <c:pt idx="440">
                  <c:v>7.3830000000000007E-2</c:v>
                </c:pt>
                <c:pt idx="441">
                  <c:v>7.3830000000000007E-2</c:v>
                </c:pt>
                <c:pt idx="442">
                  <c:v>7.3830000000000007E-2</c:v>
                </c:pt>
                <c:pt idx="443">
                  <c:v>7.3830000000000007E-2</c:v>
                </c:pt>
                <c:pt idx="444">
                  <c:v>7.3830000000000007E-2</c:v>
                </c:pt>
                <c:pt idx="445">
                  <c:v>7.3830000000000007E-2</c:v>
                </c:pt>
                <c:pt idx="446">
                  <c:v>7.3830000000000007E-2</c:v>
                </c:pt>
                <c:pt idx="447">
                  <c:v>7.3830000000000007E-2</c:v>
                </c:pt>
                <c:pt idx="448">
                  <c:v>7.3830000000000007E-2</c:v>
                </c:pt>
                <c:pt idx="449">
                  <c:v>7.3830000000000007E-2</c:v>
                </c:pt>
                <c:pt idx="450">
                  <c:v>7.3830000000000007E-2</c:v>
                </c:pt>
                <c:pt idx="451">
                  <c:v>7.3830000000000007E-2</c:v>
                </c:pt>
                <c:pt idx="452">
                  <c:v>7.3830000000000007E-2</c:v>
                </c:pt>
                <c:pt idx="453">
                  <c:v>7.3830000000000007E-2</c:v>
                </c:pt>
                <c:pt idx="454">
                  <c:v>7.3830000000000007E-2</c:v>
                </c:pt>
                <c:pt idx="455">
                  <c:v>7.3830000000000007E-2</c:v>
                </c:pt>
                <c:pt idx="456">
                  <c:v>7.3830000000000007E-2</c:v>
                </c:pt>
                <c:pt idx="457">
                  <c:v>7.3830000000000007E-2</c:v>
                </c:pt>
                <c:pt idx="458">
                  <c:v>7.3830000000000007E-2</c:v>
                </c:pt>
                <c:pt idx="459">
                  <c:v>7.3830000000000007E-2</c:v>
                </c:pt>
                <c:pt idx="460">
                  <c:v>7.3830000000000007E-2</c:v>
                </c:pt>
                <c:pt idx="461">
                  <c:v>7.3830000000000007E-2</c:v>
                </c:pt>
                <c:pt idx="462">
                  <c:v>7.3830000000000007E-2</c:v>
                </c:pt>
                <c:pt idx="463">
                  <c:v>7.3830000000000007E-2</c:v>
                </c:pt>
                <c:pt idx="464">
                  <c:v>7.3830000000000007E-2</c:v>
                </c:pt>
                <c:pt idx="465">
                  <c:v>7.3830000000000007E-2</c:v>
                </c:pt>
                <c:pt idx="466">
                  <c:v>7.3830000000000007E-2</c:v>
                </c:pt>
                <c:pt idx="467">
                  <c:v>7.3830000000000007E-2</c:v>
                </c:pt>
                <c:pt idx="468">
                  <c:v>7.3830000000000007E-2</c:v>
                </c:pt>
                <c:pt idx="469">
                  <c:v>7.3830000000000007E-2</c:v>
                </c:pt>
                <c:pt idx="470">
                  <c:v>7.3830000000000007E-2</c:v>
                </c:pt>
                <c:pt idx="471">
                  <c:v>7.3830000000000007E-2</c:v>
                </c:pt>
                <c:pt idx="472">
                  <c:v>7.3830000000000007E-2</c:v>
                </c:pt>
                <c:pt idx="473">
                  <c:v>7.3830000000000007E-2</c:v>
                </c:pt>
                <c:pt idx="474">
                  <c:v>7.3830000000000007E-2</c:v>
                </c:pt>
                <c:pt idx="475">
                  <c:v>7.5679999999999997E-2</c:v>
                </c:pt>
                <c:pt idx="476">
                  <c:v>7.5679999999999997E-2</c:v>
                </c:pt>
                <c:pt idx="477">
                  <c:v>7.5679999999999997E-2</c:v>
                </c:pt>
                <c:pt idx="478">
                  <c:v>7.5679999999999997E-2</c:v>
                </c:pt>
                <c:pt idx="479">
                  <c:v>7.5679999999999997E-2</c:v>
                </c:pt>
                <c:pt idx="480">
                  <c:v>7.5679999999999997E-2</c:v>
                </c:pt>
                <c:pt idx="481">
                  <c:v>7.5679999999999997E-2</c:v>
                </c:pt>
                <c:pt idx="482">
                  <c:v>7.5679999999999997E-2</c:v>
                </c:pt>
                <c:pt idx="483">
                  <c:v>7.5679999999999997E-2</c:v>
                </c:pt>
                <c:pt idx="484">
                  <c:v>7.5679999999999997E-2</c:v>
                </c:pt>
                <c:pt idx="485">
                  <c:v>7.5679999999999997E-2</c:v>
                </c:pt>
                <c:pt idx="486">
                  <c:v>7.5679999999999997E-2</c:v>
                </c:pt>
                <c:pt idx="487">
                  <c:v>7.5679999999999997E-2</c:v>
                </c:pt>
                <c:pt idx="488">
                  <c:v>7.5679999999999997E-2</c:v>
                </c:pt>
                <c:pt idx="489">
                  <c:v>7.5679999999999997E-2</c:v>
                </c:pt>
                <c:pt idx="490">
                  <c:v>7.5679999999999997E-2</c:v>
                </c:pt>
                <c:pt idx="491">
                  <c:v>7.5679999999999997E-2</c:v>
                </c:pt>
                <c:pt idx="492">
                  <c:v>7.5679999999999997E-2</c:v>
                </c:pt>
                <c:pt idx="493">
                  <c:v>7.5679999999999997E-2</c:v>
                </c:pt>
                <c:pt idx="494">
                  <c:v>7.5679999999999997E-2</c:v>
                </c:pt>
                <c:pt idx="495">
                  <c:v>7.5679999999999997E-2</c:v>
                </c:pt>
                <c:pt idx="496">
                  <c:v>7.5679999999999997E-2</c:v>
                </c:pt>
                <c:pt idx="497">
                  <c:v>7.7649999999999997E-2</c:v>
                </c:pt>
                <c:pt idx="498">
                  <c:v>7.7649999999999997E-2</c:v>
                </c:pt>
                <c:pt idx="499">
                  <c:v>7.7649999999999997E-2</c:v>
                </c:pt>
                <c:pt idx="500">
                  <c:v>7.7649999999999997E-2</c:v>
                </c:pt>
                <c:pt idx="501">
                  <c:v>7.7649999999999997E-2</c:v>
                </c:pt>
                <c:pt idx="502">
                  <c:v>7.7649999999999997E-2</c:v>
                </c:pt>
                <c:pt idx="503">
                  <c:v>7.7649999999999997E-2</c:v>
                </c:pt>
                <c:pt idx="504">
                  <c:v>7.7649999999999997E-2</c:v>
                </c:pt>
                <c:pt idx="505">
                  <c:v>7.7649999999999997E-2</c:v>
                </c:pt>
                <c:pt idx="506">
                  <c:v>7.7649999999999997E-2</c:v>
                </c:pt>
                <c:pt idx="507">
                  <c:v>7.7649999999999997E-2</c:v>
                </c:pt>
                <c:pt idx="508">
                  <c:v>7.7649999999999997E-2</c:v>
                </c:pt>
                <c:pt idx="509">
                  <c:v>7.7649999999999997E-2</c:v>
                </c:pt>
                <c:pt idx="510">
                  <c:v>7.7649999999999997E-2</c:v>
                </c:pt>
                <c:pt idx="511">
                  <c:v>7.7649999999999997E-2</c:v>
                </c:pt>
                <c:pt idx="512">
                  <c:v>7.7649999999999997E-2</c:v>
                </c:pt>
                <c:pt idx="513">
                  <c:v>7.7649999999999997E-2</c:v>
                </c:pt>
                <c:pt idx="514">
                  <c:v>7.7649999999999997E-2</c:v>
                </c:pt>
                <c:pt idx="515">
                  <c:v>7.7649999999999997E-2</c:v>
                </c:pt>
                <c:pt idx="516">
                  <c:v>7.7649999999999997E-2</c:v>
                </c:pt>
                <c:pt idx="517">
                  <c:v>7.9719999999999999E-2</c:v>
                </c:pt>
                <c:pt idx="518">
                  <c:v>7.9719999999999999E-2</c:v>
                </c:pt>
                <c:pt idx="519">
                  <c:v>7.9719999999999999E-2</c:v>
                </c:pt>
                <c:pt idx="520">
                  <c:v>7.9719999999999999E-2</c:v>
                </c:pt>
                <c:pt idx="521">
                  <c:v>7.9719999999999999E-2</c:v>
                </c:pt>
                <c:pt idx="522">
                  <c:v>7.9719999999999999E-2</c:v>
                </c:pt>
                <c:pt idx="523">
                  <c:v>7.9719999999999999E-2</c:v>
                </c:pt>
                <c:pt idx="524">
                  <c:v>7.9719999999999999E-2</c:v>
                </c:pt>
                <c:pt idx="525">
                  <c:v>7.9719999999999999E-2</c:v>
                </c:pt>
                <c:pt idx="526">
                  <c:v>7.9719999999999999E-2</c:v>
                </c:pt>
                <c:pt idx="527">
                  <c:v>7.9719999999999999E-2</c:v>
                </c:pt>
                <c:pt idx="528">
                  <c:v>7.9719999999999999E-2</c:v>
                </c:pt>
                <c:pt idx="529">
                  <c:v>7.9719999999999999E-2</c:v>
                </c:pt>
                <c:pt idx="530">
                  <c:v>7.9719999999999999E-2</c:v>
                </c:pt>
                <c:pt idx="531">
                  <c:v>7.9719999999999999E-2</c:v>
                </c:pt>
                <c:pt idx="532">
                  <c:v>7.9719999999999999E-2</c:v>
                </c:pt>
                <c:pt idx="533">
                  <c:v>7.9719999999999999E-2</c:v>
                </c:pt>
                <c:pt idx="534">
                  <c:v>7.9719999999999999E-2</c:v>
                </c:pt>
                <c:pt idx="535">
                  <c:v>7.9719999999999999E-2</c:v>
                </c:pt>
                <c:pt idx="536">
                  <c:v>7.9719999999999999E-2</c:v>
                </c:pt>
                <c:pt idx="537">
                  <c:v>7.9719999999999999E-2</c:v>
                </c:pt>
                <c:pt idx="538">
                  <c:v>7.9719999999999999E-2</c:v>
                </c:pt>
                <c:pt idx="539">
                  <c:v>7.9719999999999999E-2</c:v>
                </c:pt>
                <c:pt idx="540">
                  <c:v>7.9719999999999999E-2</c:v>
                </c:pt>
                <c:pt idx="541">
                  <c:v>7.9719999999999999E-2</c:v>
                </c:pt>
                <c:pt idx="542">
                  <c:v>7.9719999999999999E-2</c:v>
                </c:pt>
                <c:pt idx="543">
                  <c:v>7.9719999999999999E-2</c:v>
                </c:pt>
                <c:pt idx="544">
                  <c:v>7.9719999999999999E-2</c:v>
                </c:pt>
                <c:pt idx="545">
                  <c:v>7.9719999999999999E-2</c:v>
                </c:pt>
                <c:pt idx="546">
                  <c:v>7.9719999999999999E-2</c:v>
                </c:pt>
                <c:pt idx="547">
                  <c:v>7.9719999999999999E-2</c:v>
                </c:pt>
                <c:pt idx="548">
                  <c:v>7.9719999999999999E-2</c:v>
                </c:pt>
                <c:pt idx="549">
                  <c:v>7.9719999999999999E-2</c:v>
                </c:pt>
                <c:pt idx="550">
                  <c:v>7.9719999999999999E-2</c:v>
                </c:pt>
                <c:pt idx="551">
                  <c:v>7.9719999999999999E-2</c:v>
                </c:pt>
                <c:pt idx="552">
                  <c:v>7.9719999999999999E-2</c:v>
                </c:pt>
                <c:pt idx="553">
                  <c:v>7.9719999999999999E-2</c:v>
                </c:pt>
                <c:pt idx="554">
                  <c:v>7.9719999999999999E-2</c:v>
                </c:pt>
                <c:pt idx="555">
                  <c:v>7.9719999999999999E-2</c:v>
                </c:pt>
                <c:pt idx="556">
                  <c:v>7.9719999999999999E-2</c:v>
                </c:pt>
                <c:pt idx="557">
                  <c:v>7.9719999999999999E-2</c:v>
                </c:pt>
                <c:pt idx="558">
                  <c:v>7.9719999999999999E-2</c:v>
                </c:pt>
                <c:pt idx="559">
                  <c:v>7.9719999999999999E-2</c:v>
                </c:pt>
                <c:pt idx="560">
                  <c:v>7.9719999999999999E-2</c:v>
                </c:pt>
                <c:pt idx="561">
                  <c:v>7.9719999999999999E-2</c:v>
                </c:pt>
                <c:pt idx="562">
                  <c:v>7.9719999999999999E-2</c:v>
                </c:pt>
                <c:pt idx="563">
                  <c:v>7.9719999999999999E-2</c:v>
                </c:pt>
                <c:pt idx="564">
                  <c:v>7.9719999999999999E-2</c:v>
                </c:pt>
                <c:pt idx="565">
                  <c:v>7.9719999999999999E-2</c:v>
                </c:pt>
                <c:pt idx="566">
                  <c:v>7.9719999999999999E-2</c:v>
                </c:pt>
                <c:pt idx="567">
                  <c:v>7.9719999999999999E-2</c:v>
                </c:pt>
                <c:pt idx="568">
                  <c:v>7.9719999999999999E-2</c:v>
                </c:pt>
                <c:pt idx="569">
                  <c:v>7.9719999999999999E-2</c:v>
                </c:pt>
                <c:pt idx="570">
                  <c:v>7.9719999999999999E-2</c:v>
                </c:pt>
                <c:pt idx="571">
                  <c:v>7.9719999999999999E-2</c:v>
                </c:pt>
                <c:pt idx="572">
                  <c:v>7.9719999999999999E-2</c:v>
                </c:pt>
                <c:pt idx="573">
                  <c:v>7.9719999999999999E-2</c:v>
                </c:pt>
                <c:pt idx="574">
                  <c:v>7.9719999999999999E-2</c:v>
                </c:pt>
                <c:pt idx="575">
                  <c:v>7.9719999999999999E-2</c:v>
                </c:pt>
                <c:pt idx="576">
                  <c:v>7.9719999999999999E-2</c:v>
                </c:pt>
                <c:pt idx="577">
                  <c:v>7.9719999999999999E-2</c:v>
                </c:pt>
                <c:pt idx="578">
                  <c:v>7.9719999999999999E-2</c:v>
                </c:pt>
                <c:pt idx="579">
                  <c:v>7.9719999999999999E-2</c:v>
                </c:pt>
                <c:pt idx="580">
                  <c:v>7.9719999999999999E-2</c:v>
                </c:pt>
                <c:pt idx="581">
                  <c:v>7.9719999999999999E-2</c:v>
                </c:pt>
                <c:pt idx="582">
                  <c:v>7.9719999999999999E-2</c:v>
                </c:pt>
                <c:pt idx="583">
                  <c:v>7.9719999999999999E-2</c:v>
                </c:pt>
                <c:pt idx="584">
                  <c:v>8.2129999999999995E-2</c:v>
                </c:pt>
                <c:pt idx="585">
                  <c:v>8.2129999999999995E-2</c:v>
                </c:pt>
                <c:pt idx="586">
                  <c:v>8.2129999999999995E-2</c:v>
                </c:pt>
                <c:pt idx="587">
                  <c:v>8.2129999999999995E-2</c:v>
                </c:pt>
                <c:pt idx="588">
                  <c:v>8.2129999999999995E-2</c:v>
                </c:pt>
                <c:pt idx="589">
                  <c:v>8.2129999999999995E-2</c:v>
                </c:pt>
                <c:pt idx="590">
                  <c:v>8.2129999999999995E-2</c:v>
                </c:pt>
                <c:pt idx="591">
                  <c:v>8.2129999999999995E-2</c:v>
                </c:pt>
                <c:pt idx="592">
                  <c:v>8.2129999999999995E-2</c:v>
                </c:pt>
                <c:pt idx="593">
                  <c:v>8.2129999999999995E-2</c:v>
                </c:pt>
                <c:pt idx="594">
                  <c:v>8.2129999999999995E-2</c:v>
                </c:pt>
                <c:pt idx="595">
                  <c:v>8.2129999999999995E-2</c:v>
                </c:pt>
                <c:pt idx="596">
                  <c:v>8.2129999999999995E-2</c:v>
                </c:pt>
                <c:pt idx="597">
                  <c:v>8.2129999999999995E-2</c:v>
                </c:pt>
                <c:pt idx="598">
                  <c:v>8.2129999999999995E-2</c:v>
                </c:pt>
                <c:pt idx="599">
                  <c:v>8.2129999999999995E-2</c:v>
                </c:pt>
                <c:pt idx="600">
                  <c:v>8.2129999999999995E-2</c:v>
                </c:pt>
                <c:pt idx="601">
                  <c:v>8.2129999999999995E-2</c:v>
                </c:pt>
                <c:pt idx="602">
                  <c:v>8.2129999999999995E-2</c:v>
                </c:pt>
                <c:pt idx="603">
                  <c:v>8.2129999999999995E-2</c:v>
                </c:pt>
                <c:pt idx="604">
                  <c:v>8.2129999999999995E-2</c:v>
                </c:pt>
                <c:pt idx="605">
                  <c:v>8.2129999999999995E-2</c:v>
                </c:pt>
                <c:pt idx="606">
                  <c:v>8.2129999999999995E-2</c:v>
                </c:pt>
                <c:pt idx="607">
                  <c:v>8.2129999999999995E-2</c:v>
                </c:pt>
                <c:pt idx="608">
                  <c:v>8.2129999999999995E-2</c:v>
                </c:pt>
                <c:pt idx="609">
                  <c:v>8.2129999999999995E-2</c:v>
                </c:pt>
                <c:pt idx="610">
                  <c:v>8.2129999999999995E-2</c:v>
                </c:pt>
                <c:pt idx="611">
                  <c:v>8.2129999999999995E-2</c:v>
                </c:pt>
                <c:pt idx="612">
                  <c:v>8.2129999999999995E-2</c:v>
                </c:pt>
                <c:pt idx="613">
                  <c:v>8.2129999999999995E-2</c:v>
                </c:pt>
                <c:pt idx="614">
                  <c:v>8.2129999999999995E-2</c:v>
                </c:pt>
                <c:pt idx="615">
                  <c:v>8.4660000000000096E-2</c:v>
                </c:pt>
                <c:pt idx="616">
                  <c:v>8.4660000000000096E-2</c:v>
                </c:pt>
                <c:pt idx="617">
                  <c:v>8.4660000000000096E-2</c:v>
                </c:pt>
                <c:pt idx="618">
                  <c:v>8.4660000000000096E-2</c:v>
                </c:pt>
                <c:pt idx="619">
                  <c:v>8.4660000000000096E-2</c:v>
                </c:pt>
                <c:pt idx="620">
                  <c:v>8.4660000000000096E-2</c:v>
                </c:pt>
                <c:pt idx="621">
                  <c:v>8.4660000000000096E-2</c:v>
                </c:pt>
                <c:pt idx="622">
                  <c:v>8.4660000000000096E-2</c:v>
                </c:pt>
                <c:pt idx="623">
                  <c:v>8.4660000000000096E-2</c:v>
                </c:pt>
                <c:pt idx="624">
                  <c:v>8.4660000000000096E-2</c:v>
                </c:pt>
                <c:pt idx="625">
                  <c:v>8.4660000000000096E-2</c:v>
                </c:pt>
                <c:pt idx="626">
                  <c:v>8.4660000000000096E-2</c:v>
                </c:pt>
                <c:pt idx="627">
                  <c:v>8.4660000000000096E-2</c:v>
                </c:pt>
                <c:pt idx="628">
                  <c:v>8.4660000000000096E-2</c:v>
                </c:pt>
                <c:pt idx="629">
                  <c:v>8.7220000000000006E-2</c:v>
                </c:pt>
                <c:pt idx="630">
                  <c:v>8.7220000000000006E-2</c:v>
                </c:pt>
                <c:pt idx="631">
                  <c:v>8.7220000000000006E-2</c:v>
                </c:pt>
                <c:pt idx="632">
                  <c:v>8.7220000000000006E-2</c:v>
                </c:pt>
                <c:pt idx="633">
                  <c:v>8.7220000000000006E-2</c:v>
                </c:pt>
                <c:pt idx="634">
                  <c:v>8.7220000000000006E-2</c:v>
                </c:pt>
                <c:pt idx="635">
                  <c:v>8.7220000000000006E-2</c:v>
                </c:pt>
                <c:pt idx="636">
                  <c:v>8.9789999999999995E-2</c:v>
                </c:pt>
                <c:pt idx="637">
                  <c:v>9.2359999999999998E-2</c:v>
                </c:pt>
                <c:pt idx="638">
                  <c:v>9.2359999999999998E-2</c:v>
                </c:pt>
                <c:pt idx="639">
                  <c:v>9.2359999999999998E-2</c:v>
                </c:pt>
                <c:pt idx="640">
                  <c:v>9.493E-2</c:v>
                </c:pt>
                <c:pt idx="641">
                  <c:v>9.493E-2</c:v>
                </c:pt>
                <c:pt idx="642">
                  <c:v>9.493E-2</c:v>
                </c:pt>
                <c:pt idx="643">
                  <c:v>9.7500000000000003E-2</c:v>
                </c:pt>
                <c:pt idx="644">
                  <c:v>9.7500000000000003E-2</c:v>
                </c:pt>
                <c:pt idx="645">
                  <c:v>9.7500000000000003E-2</c:v>
                </c:pt>
                <c:pt idx="646">
                  <c:v>9.7500000000000003E-2</c:v>
                </c:pt>
                <c:pt idx="647">
                  <c:v>9.7500000000000003E-2</c:v>
                </c:pt>
                <c:pt idx="648">
                  <c:v>9.7500000000000003E-2</c:v>
                </c:pt>
                <c:pt idx="649">
                  <c:v>9.7500000000000003E-2</c:v>
                </c:pt>
                <c:pt idx="650">
                  <c:v>9.7500000000000003E-2</c:v>
                </c:pt>
                <c:pt idx="651">
                  <c:v>9.7500000000000003E-2</c:v>
                </c:pt>
                <c:pt idx="652">
                  <c:v>9.7500000000000003E-2</c:v>
                </c:pt>
                <c:pt idx="653">
                  <c:v>9.7500000000000003E-2</c:v>
                </c:pt>
                <c:pt idx="654">
                  <c:v>9.7500000000000003E-2</c:v>
                </c:pt>
                <c:pt idx="655">
                  <c:v>9.7500000000000003E-2</c:v>
                </c:pt>
                <c:pt idx="656">
                  <c:v>9.7500000000000003E-2</c:v>
                </c:pt>
                <c:pt idx="657">
                  <c:v>9.7500000000000003E-2</c:v>
                </c:pt>
                <c:pt idx="658">
                  <c:v>9.7500000000000003E-2</c:v>
                </c:pt>
                <c:pt idx="659">
                  <c:v>9.7500000000000003E-2</c:v>
                </c:pt>
                <c:pt idx="660">
                  <c:v>0.10009</c:v>
                </c:pt>
                <c:pt idx="661">
                  <c:v>0.10009</c:v>
                </c:pt>
                <c:pt idx="662">
                  <c:v>0.10009</c:v>
                </c:pt>
                <c:pt idx="663">
                  <c:v>0.10009</c:v>
                </c:pt>
                <c:pt idx="664">
                  <c:v>0.10009</c:v>
                </c:pt>
                <c:pt idx="665">
                  <c:v>0.10009</c:v>
                </c:pt>
                <c:pt idx="666">
                  <c:v>0.10009</c:v>
                </c:pt>
                <c:pt idx="667">
                  <c:v>0.10272000000000001</c:v>
                </c:pt>
                <c:pt idx="668">
                  <c:v>0.10272000000000001</c:v>
                </c:pt>
                <c:pt idx="669">
                  <c:v>0.10272000000000001</c:v>
                </c:pt>
                <c:pt idx="670">
                  <c:v>0.10272000000000001</c:v>
                </c:pt>
                <c:pt idx="671">
                  <c:v>0.10272000000000001</c:v>
                </c:pt>
                <c:pt idx="672">
                  <c:v>0.10272000000000001</c:v>
                </c:pt>
                <c:pt idx="673">
                  <c:v>0.10272000000000001</c:v>
                </c:pt>
                <c:pt idx="674">
                  <c:v>0.10272000000000001</c:v>
                </c:pt>
                <c:pt idx="675">
                  <c:v>0.10272000000000001</c:v>
                </c:pt>
                <c:pt idx="676">
                  <c:v>0.10272000000000001</c:v>
                </c:pt>
                <c:pt idx="677">
                  <c:v>0.10272000000000001</c:v>
                </c:pt>
                <c:pt idx="678">
                  <c:v>0.10272000000000001</c:v>
                </c:pt>
                <c:pt idx="679">
                  <c:v>0.10272000000000001</c:v>
                </c:pt>
                <c:pt idx="680">
                  <c:v>0.10272000000000001</c:v>
                </c:pt>
                <c:pt idx="681">
                  <c:v>0.10272000000000001</c:v>
                </c:pt>
                <c:pt idx="682">
                  <c:v>0.10556</c:v>
                </c:pt>
                <c:pt idx="683">
                  <c:v>0.10556</c:v>
                </c:pt>
                <c:pt idx="684">
                  <c:v>0.10556</c:v>
                </c:pt>
                <c:pt idx="685">
                  <c:v>0.10556</c:v>
                </c:pt>
                <c:pt idx="686">
                  <c:v>0.10556</c:v>
                </c:pt>
                <c:pt idx="687">
                  <c:v>0.10556</c:v>
                </c:pt>
                <c:pt idx="688">
                  <c:v>0.10556</c:v>
                </c:pt>
                <c:pt idx="689">
                  <c:v>0.10556</c:v>
                </c:pt>
                <c:pt idx="690">
                  <c:v>0.10556</c:v>
                </c:pt>
                <c:pt idx="691">
                  <c:v>0.10556</c:v>
                </c:pt>
                <c:pt idx="692">
                  <c:v>0.10556</c:v>
                </c:pt>
                <c:pt idx="693">
                  <c:v>0.10556</c:v>
                </c:pt>
                <c:pt idx="694">
                  <c:v>0.10556</c:v>
                </c:pt>
                <c:pt idx="695">
                  <c:v>0.10556</c:v>
                </c:pt>
                <c:pt idx="696">
                  <c:v>0.10556</c:v>
                </c:pt>
                <c:pt idx="697">
                  <c:v>0.10556</c:v>
                </c:pt>
                <c:pt idx="698">
                  <c:v>0.10556</c:v>
                </c:pt>
                <c:pt idx="699">
                  <c:v>0.10556</c:v>
                </c:pt>
                <c:pt idx="700">
                  <c:v>0.10857</c:v>
                </c:pt>
                <c:pt idx="701">
                  <c:v>0.10857</c:v>
                </c:pt>
                <c:pt idx="702">
                  <c:v>0.10857</c:v>
                </c:pt>
                <c:pt idx="703">
                  <c:v>0.10857</c:v>
                </c:pt>
                <c:pt idx="704">
                  <c:v>0.10857</c:v>
                </c:pt>
                <c:pt idx="705">
                  <c:v>0.10857</c:v>
                </c:pt>
                <c:pt idx="706">
                  <c:v>0.10857</c:v>
                </c:pt>
                <c:pt idx="707">
                  <c:v>0.10857</c:v>
                </c:pt>
                <c:pt idx="708">
                  <c:v>0.10857</c:v>
                </c:pt>
                <c:pt idx="709">
                  <c:v>0.11174000000000001</c:v>
                </c:pt>
                <c:pt idx="710">
                  <c:v>0.11174000000000001</c:v>
                </c:pt>
                <c:pt idx="711">
                  <c:v>0.11174000000000001</c:v>
                </c:pt>
                <c:pt idx="712">
                  <c:v>0.11174000000000001</c:v>
                </c:pt>
                <c:pt idx="713">
                  <c:v>0.11496000000000001</c:v>
                </c:pt>
                <c:pt idx="714">
                  <c:v>0.11496000000000001</c:v>
                </c:pt>
                <c:pt idx="715">
                  <c:v>0.11496000000000001</c:v>
                </c:pt>
                <c:pt idx="716">
                  <c:v>0.11496000000000001</c:v>
                </c:pt>
                <c:pt idx="717">
                  <c:v>0.11496000000000001</c:v>
                </c:pt>
                <c:pt idx="718">
                  <c:v>0.11496000000000001</c:v>
                </c:pt>
                <c:pt idx="719">
                  <c:v>0.11496000000000001</c:v>
                </c:pt>
                <c:pt idx="720">
                  <c:v>0.11496000000000001</c:v>
                </c:pt>
                <c:pt idx="721">
                  <c:v>0.11496000000000001</c:v>
                </c:pt>
                <c:pt idx="722">
                  <c:v>0.11496000000000001</c:v>
                </c:pt>
                <c:pt idx="723">
                  <c:v>0.11496000000000001</c:v>
                </c:pt>
                <c:pt idx="724">
                  <c:v>0.11496000000000001</c:v>
                </c:pt>
                <c:pt idx="725">
                  <c:v>0.11496000000000001</c:v>
                </c:pt>
                <c:pt idx="726">
                  <c:v>0.11496000000000001</c:v>
                </c:pt>
                <c:pt idx="727">
                  <c:v>0.11496000000000001</c:v>
                </c:pt>
                <c:pt idx="728">
                  <c:v>0.11496000000000001</c:v>
                </c:pt>
                <c:pt idx="729">
                  <c:v>0.11496000000000001</c:v>
                </c:pt>
                <c:pt idx="730">
                  <c:v>0.11496000000000001</c:v>
                </c:pt>
                <c:pt idx="731">
                  <c:v>0.11496000000000001</c:v>
                </c:pt>
                <c:pt idx="732">
                  <c:v>0.11856</c:v>
                </c:pt>
                <c:pt idx="733">
                  <c:v>0.11856</c:v>
                </c:pt>
                <c:pt idx="734">
                  <c:v>0.11856</c:v>
                </c:pt>
                <c:pt idx="735">
                  <c:v>0.11856</c:v>
                </c:pt>
                <c:pt idx="736">
                  <c:v>0.11856</c:v>
                </c:pt>
                <c:pt idx="737">
                  <c:v>0.11856</c:v>
                </c:pt>
                <c:pt idx="738">
                  <c:v>0.11856</c:v>
                </c:pt>
                <c:pt idx="739">
                  <c:v>0.11856</c:v>
                </c:pt>
                <c:pt idx="740">
                  <c:v>0.11856</c:v>
                </c:pt>
                <c:pt idx="741">
                  <c:v>0.11856</c:v>
                </c:pt>
                <c:pt idx="742">
                  <c:v>0.11856</c:v>
                </c:pt>
                <c:pt idx="743">
                  <c:v>0.11856</c:v>
                </c:pt>
                <c:pt idx="744">
                  <c:v>0.11856</c:v>
                </c:pt>
                <c:pt idx="745">
                  <c:v>0.11856</c:v>
                </c:pt>
                <c:pt idx="746">
                  <c:v>0.11856</c:v>
                </c:pt>
                <c:pt idx="747">
                  <c:v>0.11856</c:v>
                </c:pt>
                <c:pt idx="748">
                  <c:v>0.11856</c:v>
                </c:pt>
                <c:pt idx="749">
                  <c:v>0.11856</c:v>
                </c:pt>
                <c:pt idx="750">
                  <c:v>0.11856</c:v>
                </c:pt>
                <c:pt idx="751">
                  <c:v>0.11856</c:v>
                </c:pt>
                <c:pt idx="752">
                  <c:v>0.11856</c:v>
                </c:pt>
                <c:pt idx="753">
                  <c:v>0.11856</c:v>
                </c:pt>
                <c:pt idx="754">
                  <c:v>0.11856</c:v>
                </c:pt>
                <c:pt idx="755">
                  <c:v>0.11856</c:v>
                </c:pt>
                <c:pt idx="756">
                  <c:v>0.11856</c:v>
                </c:pt>
                <c:pt idx="757">
                  <c:v>0.11856</c:v>
                </c:pt>
                <c:pt idx="758">
                  <c:v>0.11856</c:v>
                </c:pt>
                <c:pt idx="759">
                  <c:v>0.11856</c:v>
                </c:pt>
                <c:pt idx="760">
                  <c:v>0.11856</c:v>
                </c:pt>
                <c:pt idx="761">
                  <c:v>0.11856</c:v>
                </c:pt>
                <c:pt idx="762">
                  <c:v>0.11856</c:v>
                </c:pt>
                <c:pt idx="763">
                  <c:v>0.11856</c:v>
                </c:pt>
                <c:pt idx="764">
                  <c:v>0.11856</c:v>
                </c:pt>
                <c:pt idx="765">
                  <c:v>0.11856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40-4B13-9FFD-7C8929E22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102592"/>
        <c:axId val="239108864"/>
      </c:scatterChart>
      <c:valAx>
        <c:axId val="239102592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+mn-lt"/>
                  </a:defRPr>
                </a:pPr>
                <a:r>
                  <a:rPr lang="en-US" sz="1400">
                    <a:latin typeface="+mn-lt"/>
                  </a:rPr>
                  <a:t>Months Post-Procedure</a:t>
                </a:r>
              </a:p>
            </c:rich>
          </c:tx>
          <c:layout>
            <c:manualLayout>
              <c:xMode val="edge"/>
              <c:yMode val="edge"/>
              <c:x val="0.44474591717702"/>
              <c:y val="0.940159601261962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n-lt"/>
              </a:defRPr>
            </a:pPr>
            <a:endParaRPr lang="en-US"/>
          </a:p>
        </c:txPr>
        <c:crossAx val="239108864"/>
        <c:crosses val="autoZero"/>
        <c:crossBetween val="midCat"/>
        <c:majorUnit val="6"/>
      </c:valAx>
      <c:valAx>
        <c:axId val="239108864"/>
        <c:scaling>
          <c:orientation val="minMax"/>
          <c:max val="0.3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+mn-lt"/>
                  </a:defRPr>
                </a:pPr>
                <a:r>
                  <a:rPr lang="en-US" sz="1400">
                    <a:latin typeface="+mn-lt"/>
                  </a:rPr>
                  <a:t>All-Cause Mortality</a:t>
                </a:r>
              </a:p>
            </c:rich>
          </c:tx>
          <c:layout>
            <c:manualLayout>
              <c:xMode val="edge"/>
              <c:yMode val="edge"/>
              <c:x val="0"/>
              <c:y val="0.2516244436836699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n-lt"/>
              </a:defRPr>
            </a:pPr>
            <a:endParaRPr lang="en-US"/>
          </a:p>
        </c:txPr>
        <c:crossAx val="239102592"/>
        <c:crosses val="autoZero"/>
        <c:crossBetween val="midCat"/>
        <c:majorUnit val="0.05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7476318421129"/>
          <c:y val="3.6410658426664515E-2"/>
          <c:w val="0.83041710252714429"/>
          <c:h val="0.80718295101647042"/>
        </c:manualLayout>
      </c:layout>
      <c:scatterChart>
        <c:scatterStyle val="smoothMarker"/>
        <c:varyColors val="0"/>
        <c:ser>
          <c:idx val="0"/>
          <c:order val="0"/>
          <c:tx>
            <c:v>SURTAVI TAVR</c:v>
          </c:tx>
          <c:spPr>
            <a:ln>
              <a:solidFill>
                <a:srgbClr val="FFD815"/>
              </a:solidFill>
            </a:ln>
          </c:spPr>
          <c:marker>
            <c:symbol val="none"/>
          </c:marker>
          <c:xVal>
            <c:numRef>
              <c:f>SUTAVI_MortTAVR!$A$4:$A$54</c:f>
              <c:numCache>
                <c:formatCode>General</c:formatCode>
                <c:ptCount val="51"/>
                <c:pt idx="0">
                  <c:v>0</c:v>
                </c:pt>
                <c:pt idx="1">
                  <c:v>7.3</c:v>
                </c:pt>
                <c:pt idx="2">
                  <c:v>14.6</c:v>
                </c:pt>
                <c:pt idx="3">
                  <c:v>21.9</c:v>
                </c:pt>
                <c:pt idx="4">
                  <c:v>29.2</c:v>
                </c:pt>
                <c:pt idx="5">
                  <c:v>36.5</c:v>
                </c:pt>
                <c:pt idx="6">
                  <c:v>43.8</c:v>
                </c:pt>
                <c:pt idx="7">
                  <c:v>51.1</c:v>
                </c:pt>
                <c:pt idx="8">
                  <c:v>58.4</c:v>
                </c:pt>
                <c:pt idx="9">
                  <c:v>65.7</c:v>
                </c:pt>
                <c:pt idx="10">
                  <c:v>73</c:v>
                </c:pt>
                <c:pt idx="11">
                  <c:v>80.3</c:v>
                </c:pt>
                <c:pt idx="12">
                  <c:v>87.6</c:v>
                </c:pt>
                <c:pt idx="13">
                  <c:v>94.9</c:v>
                </c:pt>
                <c:pt idx="14">
                  <c:v>102.2</c:v>
                </c:pt>
                <c:pt idx="15">
                  <c:v>109.5</c:v>
                </c:pt>
                <c:pt idx="16">
                  <c:v>116.8</c:v>
                </c:pt>
                <c:pt idx="17">
                  <c:v>124.1</c:v>
                </c:pt>
                <c:pt idx="18">
                  <c:v>131.4</c:v>
                </c:pt>
                <c:pt idx="19">
                  <c:v>138.69999999999999</c:v>
                </c:pt>
                <c:pt idx="20">
                  <c:v>146</c:v>
                </c:pt>
                <c:pt idx="21">
                  <c:v>153.30000000000001</c:v>
                </c:pt>
                <c:pt idx="22">
                  <c:v>160.6</c:v>
                </c:pt>
                <c:pt idx="23">
                  <c:v>167.9</c:v>
                </c:pt>
                <c:pt idx="24">
                  <c:v>175.2</c:v>
                </c:pt>
                <c:pt idx="25">
                  <c:v>182.5</c:v>
                </c:pt>
                <c:pt idx="26">
                  <c:v>189.8</c:v>
                </c:pt>
                <c:pt idx="27">
                  <c:v>197.1</c:v>
                </c:pt>
                <c:pt idx="28">
                  <c:v>204.4</c:v>
                </c:pt>
                <c:pt idx="29">
                  <c:v>211.7</c:v>
                </c:pt>
                <c:pt idx="30">
                  <c:v>219</c:v>
                </c:pt>
                <c:pt idx="31">
                  <c:v>226.3</c:v>
                </c:pt>
                <c:pt idx="32">
                  <c:v>233.6</c:v>
                </c:pt>
                <c:pt idx="33">
                  <c:v>240.9</c:v>
                </c:pt>
                <c:pt idx="34">
                  <c:v>248.2</c:v>
                </c:pt>
                <c:pt idx="35">
                  <c:v>255.5</c:v>
                </c:pt>
                <c:pt idx="36">
                  <c:v>262.8</c:v>
                </c:pt>
                <c:pt idx="37">
                  <c:v>270.10000000000002</c:v>
                </c:pt>
                <c:pt idx="38">
                  <c:v>277.39999999999998</c:v>
                </c:pt>
                <c:pt idx="39">
                  <c:v>284.7</c:v>
                </c:pt>
                <c:pt idx="40">
                  <c:v>292</c:v>
                </c:pt>
                <c:pt idx="41">
                  <c:v>299.3</c:v>
                </c:pt>
                <c:pt idx="42">
                  <c:v>306.60000000000002</c:v>
                </c:pt>
                <c:pt idx="43">
                  <c:v>313.89999999999998</c:v>
                </c:pt>
                <c:pt idx="44">
                  <c:v>321.2</c:v>
                </c:pt>
                <c:pt idx="45">
                  <c:v>328.5</c:v>
                </c:pt>
                <c:pt idx="46">
                  <c:v>335.8</c:v>
                </c:pt>
                <c:pt idx="47">
                  <c:v>343.1</c:v>
                </c:pt>
                <c:pt idx="48">
                  <c:v>350.4</c:v>
                </c:pt>
                <c:pt idx="49">
                  <c:v>357.7</c:v>
                </c:pt>
                <c:pt idx="50">
                  <c:v>365</c:v>
                </c:pt>
              </c:numCache>
            </c:numRef>
          </c:xVal>
          <c:yVal>
            <c:numRef>
              <c:f>SUTAVI_MortTAVR!$B$4:$B$54</c:f>
              <c:numCache>
                <c:formatCode>General</c:formatCode>
                <c:ptCount val="51"/>
                <c:pt idx="0">
                  <c:v>1.6645290000000001E-3</c:v>
                </c:pt>
                <c:pt idx="1">
                  <c:v>1.0209629999999999E-3</c:v>
                </c:pt>
                <c:pt idx="2">
                  <c:v>7.0849400000000005E-4</c:v>
                </c:pt>
                <c:pt idx="3">
                  <c:v>5.0266799999999995E-4</c:v>
                </c:pt>
                <c:pt idx="4">
                  <c:v>3.4801599999999998E-4</c:v>
                </c:pt>
                <c:pt idx="5">
                  <c:v>2.5986599999999998E-4</c:v>
                </c:pt>
                <c:pt idx="6">
                  <c:v>2.2367599999999999E-4</c:v>
                </c:pt>
                <c:pt idx="7">
                  <c:v>1.8481699999999999E-4</c:v>
                </c:pt>
                <c:pt idx="8">
                  <c:v>1.6753300000000001E-4</c:v>
                </c:pt>
                <c:pt idx="9">
                  <c:v>1.6241899999999999E-4</c:v>
                </c:pt>
                <c:pt idx="10">
                  <c:v>1.56093E-4</c:v>
                </c:pt>
                <c:pt idx="11">
                  <c:v>1.1636100000000001E-4</c:v>
                </c:pt>
                <c:pt idx="12">
                  <c:v>6.9941E-5</c:v>
                </c:pt>
                <c:pt idx="13">
                  <c:v>6.5168999999999999E-5</c:v>
                </c:pt>
                <c:pt idx="14">
                  <c:v>6.3817000000000002E-5</c:v>
                </c:pt>
                <c:pt idx="15">
                  <c:v>7.1954999999999998E-5</c:v>
                </c:pt>
                <c:pt idx="16">
                  <c:v>7.4166999999999996E-5</c:v>
                </c:pt>
                <c:pt idx="17">
                  <c:v>1.2476499999999999E-4</c:v>
                </c:pt>
                <c:pt idx="18">
                  <c:v>1.55826E-4</c:v>
                </c:pt>
                <c:pt idx="19">
                  <c:v>2.1395400000000001E-4</c:v>
                </c:pt>
                <c:pt idx="20">
                  <c:v>2.3948099999999999E-4</c:v>
                </c:pt>
                <c:pt idx="21">
                  <c:v>2.3298399999999999E-4</c:v>
                </c:pt>
                <c:pt idx="22">
                  <c:v>1.9536099999999999E-4</c:v>
                </c:pt>
                <c:pt idx="23">
                  <c:v>1.2241800000000001E-4</c:v>
                </c:pt>
                <c:pt idx="24">
                  <c:v>7.8784999999999999E-5</c:v>
                </c:pt>
                <c:pt idx="25">
                  <c:v>3.0948000000000003E-5</c:v>
                </c:pt>
                <c:pt idx="26">
                  <c:v>4.5235999999999999E-5</c:v>
                </c:pt>
                <c:pt idx="27">
                  <c:v>6.7724000000000004E-5</c:v>
                </c:pt>
                <c:pt idx="28">
                  <c:v>7.7452000000000003E-5</c:v>
                </c:pt>
                <c:pt idx="29">
                  <c:v>1.0669400000000001E-4</c:v>
                </c:pt>
                <c:pt idx="30">
                  <c:v>1.23208E-4</c:v>
                </c:pt>
                <c:pt idx="31">
                  <c:v>1.35382E-4</c:v>
                </c:pt>
                <c:pt idx="32">
                  <c:v>1.3082400000000001E-4</c:v>
                </c:pt>
                <c:pt idx="33">
                  <c:v>1.11628E-4</c:v>
                </c:pt>
                <c:pt idx="34">
                  <c:v>8.5465999999999998E-5</c:v>
                </c:pt>
                <c:pt idx="35">
                  <c:v>6.3995E-5</c:v>
                </c:pt>
                <c:pt idx="36">
                  <c:v>9.8819000000000004E-5</c:v>
                </c:pt>
                <c:pt idx="37">
                  <c:v>1.46079E-4</c:v>
                </c:pt>
                <c:pt idx="38">
                  <c:v>1.9565199999999999E-4</c:v>
                </c:pt>
                <c:pt idx="39">
                  <c:v>2.4957499999999998E-4</c:v>
                </c:pt>
                <c:pt idx="40">
                  <c:v>2.66364E-4</c:v>
                </c:pt>
                <c:pt idx="41">
                  <c:v>2.4915700000000001E-4</c:v>
                </c:pt>
                <c:pt idx="42">
                  <c:v>2.1367399999999999E-4</c:v>
                </c:pt>
                <c:pt idx="43">
                  <c:v>1.8888499999999999E-4</c:v>
                </c:pt>
                <c:pt idx="44">
                  <c:v>1.60734E-4</c:v>
                </c:pt>
                <c:pt idx="45">
                  <c:v>1.53053E-4</c:v>
                </c:pt>
                <c:pt idx="46">
                  <c:v>1.69786E-4</c:v>
                </c:pt>
                <c:pt idx="47">
                  <c:v>1.77021E-4</c:v>
                </c:pt>
                <c:pt idx="48">
                  <c:v>1.8870900000000001E-4</c:v>
                </c:pt>
                <c:pt idx="49">
                  <c:v>1.9707500000000001E-4</c:v>
                </c:pt>
                <c:pt idx="50">
                  <c:v>1.8901700000000001E-4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3A0-4C47-AC83-C5DA43E46664}"/>
            </c:ext>
          </c:extLst>
        </c:ser>
        <c:ser>
          <c:idx val="1"/>
          <c:order val="1"/>
          <c:tx>
            <c:v>SURTAVI SAVR</c:v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SURTAVI_MortSAVR!$A$4:$A$54</c:f>
              <c:numCache>
                <c:formatCode>General</c:formatCode>
                <c:ptCount val="51"/>
                <c:pt idx="0">
                  <c:v>0</c:v>
                </c:pt>
                <c:pt idx="1">
                  <c:v>7.3</c:v>
                </c:pt>
                <c:pt idx="2">
                  <c:v>14.6</c:v>
                </c:pt>
                <c:pt idx="3">
                  <c:v>21.9</c:v>
                </c:pt>
                <c:pt idx="4">
                  <c:v>29.2</c:v>
                </c:pt>
                <c:pt idx="5">
                  <c:v>36.5</c:v>
                </c:pt>
                <c:pt idx="6">
                  <c:v>43.8</c:v>
                </c:pt>
                <c:pt idx="7">
                  <c:v>51.1</c:v>
                </c:pt>
                <c:pt idx="8">
                  <c:v>58.4</c:v>
                </c:pt>
                <c:pt idx="9">
                  <c:v>65.7</c:v>
                </c:pt>
                <c:pt idx="10">
                  <c:v>73</c:v>
                </c:pt>
                <c:pt idx="11">
                  <c:v>80.3</c:v>
                </c:pt>
                <c:pt idx="12">
                  <c:v>87.6</c:v>
                </c:pt>
                <c:pt idx="13">
                  <c:v>94.9</c:v>
                </c:pt>
                <c:pt idx="14">
                  <c:v>102.2</c:v>
                </c:pt>
                <c:pt idx="15">
                  <c:v>109.5</c:v>
                </c:pt>
                <c:pt idx="16">
                  <c:v>116.8</c:v>
                </c:pt>
                <c:pt idx="17">
                  <c:v>124.1</c:v>
                </c:pt>
                <c:pt idx="18">
                  <c:v>131.4</c:v>
                </c:pt>
                <c:pt idx="19">
                  <c:v>138.69999999999999</c:v>
                </c:pt>
                <c:pt idx="20">
                  <c:v>146</c:v>
                </c:pt>
                <c:pt idx="21">
                  <c:v>153.30000000000001</c:v>
                </c:pt>
                <c:pt idx="22">
                  <c:v>160.6</c:v>
                </c:pt>
                <c:pt idx="23">
                  <c:v>167.9</c:v>
                </c:pt>
                <c:pt idx="24">
                  <c:v>175.2</c:v>
                </c:pt>
                <c:pt idx="25">
                  <c:v>182.5</c:v>
                </c:pt>
                <c:pt idx="26">
                  <c:v>189.8</c:v>
                </c:pt>
                <c:pt idx="27">
                  <c:v>197.1</c:v>
                </c:pt>
                <c:pt idx="28">
                  <c:v>204.4</c:v>
                </c:pt>
                <c:pt idx="29">
                  <c:v>211.7</c:v>
                </c:pt>
                <c:pt idx="30">
                  <c:v>219</c:v>
                </c:pt>
                <c:pt idx="31">
                  <c:v>226.3</c:v>
                </c:pt>
                <c:pt idx="32">
                  <c:v>233.6</c:v>
                </c:pt>
                <c:pt idx="33">
                  <c:v>240.9</c:v>
                </c:pt>
                <c:pt idx="34">
                  <c:v>248.2</c:v>
                </c:pt>
                <c:pt idx="35">
                  <c:v>255.5</c:v>
                </c:pt>
                <c:pt idx="36">
                  <c:v>262.8</c:v>
                </c:pt>
                <c:pt idx="37">
                  <c:v>270.10000000000002</c:v>
                </c:pt>
                <c:pt idx="38">
                  <c:v>277.39999999999998</c:v>
                </c:pt>
                <c:pt idx="39">
                  <c:v>284.7</c:v>
                </c:pt>
                <c:pt idx="40">
                  <c:v>292</c:v>
                </c:pt>
                <c:pt idx="41">
                  <c:v>299.3</c:v>
                </c:pt>
                <c:pt idx="42">
                  <c:v>306.60000000000002</c:v>
                </c:pt>
                <c:pt idx="43">
                  <c:v>313.89999999999998</c:v>
                </c:pt>
                <c:pt idx="44">
                  <c:v>321.2</c:v>
                </c:pt>
                <c:pt idx="45">
                  <c:v>328.5</c:v>
                </c:pt>
                <c:pt idx="46">
                  <c:v>335.8</c:v>
                </c:pt>
                <c:pt idx="47">
                  <c:v>343.1</c:v>
                </c:pt>
                <c:pt idx="48">
                  <c:v>350.4</c:v>
                </c:pt>
                <c:pt idx="49">
                  <c:v>357.7</c:v>
                </c:pt>
                <c:pt idx="50">
                  <c:v>365</c:v>
                </c:pt>
              </c:numCache>
            </c:numRef>
          </c:xVal>
          <c:yVal>
            <c:numRef>
              <c:f>SURTAVI_MortSAVR!$B$4:$B$54</c:f>
              <c:numCache>
                <c:formatCode>General</c:formatCode>
                <c:ptCount val="51"/>
                <c:pt idx="0">
                  <c:v>1.183562E-3</c:v>
                </c:pt>
                <c:pt idx="1">
                  <c:v>8.6595499999999996E-4</c:v>
                </c:pt>
                <c:pt idx="2">
                  <c:v>5.8609899999999997E-4</c:v>
                </c:pt>
                <c:pt idx="3">
                  <c:v>3.8811500000000002E-4</c:v>
                </c:pt>
                <c:pt idx="4">
                  <c:v>3.0024000000000001E-4</c:v>
                </c:pt>
                <c:pt idx="5">
                  <c:v>2.6013099999999998E-4</c:v>
                </c:pt>
                <c:pt idx="6">
                  <c:v>2.9741700000000002E-4</c:v>
                </c:pt>
                <c:pt idx="7">
                  <c:v>3.3973400000000001E-4</c:v>
                </c:pt>
                <c:pt idx="8">
                  <c:v>3.41097E-4</c:v>
                </c:pt>
                <c:pt idx="9">
                  <c:v>3.08719E-4</c:v>
                </c:pt>
                <c:pt idx="10">
                  <c:v>2.4589099999999998E-4</c:v>
                </c:pt>
                <c:pt idx="11">
                  <c:v>2.0339300000000001E-4</c:v>
                </c:pt>
                <c:pt idx="12">
                  <c:v>1.3624899999999999E-4</c:v>
                </c:pt>
                <c:pt idx="13">
                  <c:v>1.2508500000000001E-4</c:v>
                </c:pt>
                <c:pt idx="14">
                  <c:v>1.53695E-4</c:v>
                </c:pt>
                <c:pt idx="15">
                  <c:v>1.59302E-4</c:v>
                </c:pt>
                <c:pt idx="16">
                  <c:v>1.69445E-4</c:v>
                </c:pt>
                <c:pt idx="17">
                  <c:v>1.7882900000000001E-4</c:v>
                </c:pt>
                <c:pt idx="18">
                  <c:v>1.6907900000000001E-4</c:v>
                </c:pt>
                <c:pt idx="19">
                  <c:v>1.5661700000000001E-4</c:v>
                </c:pt>
                <c:pt idx="20">
                  <c:v>1.85339E-4</c:v>
                </c:pt>
                <c:pt idx="21">
                  <c:v>2.31413E-4</c:v>
                </c:pt>
                <c:pt idx="22">
                  <c:v>2.3092499999999999E-4</c:v>
                </c:pt>
                <c:pt idx="23">
                  <c:v>2.1494400000000001E-4</c:v>
                </c:pt>
                <c:pt idx="24">
                  <c:v>2.1992800000000001E-4</c:v>
                </c:pt>
                <c:pt idx="25">
                  <c:v>2.1110700000000001E-4</c:v>
                </c:pt>
                <c:pt idx="26">
                  <c:v>1.82833E-4</c:v>
                </c:pt>
                <c:pt idx="27">
                  <c:v>1.71485E-4</c:v>
                </c:pt>
                <c:pt idx="28">
                  <c:v>1.47517E-4</c:v>
                </c:pt>
                <c:pt idx="29">
                  <c:v>1.1191799999999999E-4</c:v>
                </c:pt>
                <c:pt idx="30">
                  <c:v>8.7039999999999993E-5</c:v>
                </c:pt>
                <c:pt idx="31">
                  <c:v>9.6949999999999998E-5</c:v>
                </c:pt>
                <c:pt idx="32">
                  <c:v>1.45253E-4</c:v>
                </c:pt>
                <c:pt idx="33">
                  <c:v>1.67379E-4</c:v>
                </c:pt>
                <c:pt idx="34">
                  <c:v>1.5733000000000001E-4</c:v>
                </c:pt>
                <c:pt idx="35">
                  <c:v>1.3366499999999999E-4</c:v>
                </c:pt>
                <c:pt idx="36">
                  <c:v>1.17812E-4</c:v>
                </c:pt>
                <c:pt idx="37">
                  <c:v>1.1268E-4</c:v>
                </c:pt>
                <c:pt idx="38">
                  <c:v>9.0174999999999996E-5</c:v>
                </c:pt>
                <c:pt idx="39">
                  <c:v>8.7870999999999999E-5</c:v>
                </c:pt>
                <c:pt idx="40">
                  <c:v>6.9363999999999995E-5</c:v>
                </c:pt>
                <c:pt idx="41">
                  <c:v>3.4656000000000002E-5</c:v>
                </c:pt>
                <c:pt idx="42">
                  <c:v>1.2072000000000001E-5</c:v>
                </c:pt>
                <c:pt idx="43">
                  <c:v>4.0065999999999999E-5</c:v>
                </c:pt>
                <c:pt idx="44">
                  <c:v>9.9148999999999995E-5</c:v>
                </c:pt>
                <c:pt idx="45">
                  <c:v>1.3354400000000001E-4</c:v>
                </c:pt>
                <c:pt idx="46">
                  <c:v>1.43249E-4</c:v>
                </c:pt>
                <c:pt idx="47">
                  <c:v>1.4394599999999999E-4</c:v>
                </c:pt>
                <c:pt idx="48">
                  <c:v>1.2525899999999999E-4</c:v>
                </c:pt>
                <c:pt idx="49">
                  <c:v>9.0838E-5</c:v>
                </c:pt>
                <c:pt idx="50">
                  <c:v>8.9852999999999995E-5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3A0-4C47-AC83-C5DA43E46664}"/>
            </c:ext>
          </c:extLst>
        </c:ser>
        <c:ser>
          <c:idx val="2"/>
          <c:order val="2"/>
          <c:tx>
            <c:v>HR TAVR</c:v>
          </c:tx>
          <c:spPr>
            <a:ln>
              <a:solidFill>
                <a:srgbClr val="FFD815"/>
              </a:solidFill>
              <a:prstDash val="dash"/>
            </a:ln>
          </c:spPr>
          <c:marker>
            <c:symbol val="none"/>
          </c:marker>
          <c:xVal>
            <c:numRef>
              <c:f>PVT_HRTAVR!$A$4:$A$54</c:f>
              <c:numCache>
                <c:formatCode>General</c:formatCode>
                <c:ptCount val="51"/>
                <c:pt idx="0">
                  <c:v>0</c:v>
                </c:pt>
                <c:pt idx="1">
                  <c:v>7.3</c:v>
                </c:pt>
                <c:pt idx="2">
                  <c:v>14.6</c:v>
                </c:pt>
                <c:pt idx="3">
                  <c:v>21.9</c:v>
                </c:pt>
                <c:pt idx="4">
                  <c:v>29.2</c:v>
                </c:pt>
                <c:pt idx="5">
                  <c:v>36.5</c:v>
                </c:pt>
                <c:pt idx="6">
                  <c:v>43.8</c:v>
                </c:pt>
                <c:pt idx="7">
                  <c:v>51.1</c:v>
                </c:pt>
                <c:pt idx="8">
                  <c:v>58.4</c:v>
                </c:pt>
                <c:pt idx="9">
                  <c:v>65.7</c:v>
                </c:pt>
                <c:pt idx="10">
                  <c:v>73</c:v>
                </c:pt>
                <c:pt idx="11">
                  <c:v>80.3</c:v>
                </c:pt>
                <c:pt idx="12">
                  <c:v>87.6</c:v>
                </c:pt>
                <c:pt idx="13">
                  <c:v>94.9</c:v>
                </c:pt>
                <c:pt idx="14">
                  <c:v>102.2</c:v>
                </c:pt>
                <c:pt idx="15">
                  <c:v>109.5</c:v>
                </c:pt>
                <c:pt idx="16">
                  <c:v>116.8</c:v>
                </c:pt>
                <c:pt idx="17">
                  <c:v>124.1</c:v>
                </c:pt>
                <c:pt idx="18">
                  <c:v>131.4</c:v>
                </c:pt>
                <c:pt idx="19">
                  <c:v>138.69999999999999</c:v>
                </c:pt>
                <c:pt idx="20">
                  <c:v>146</c:v>
                </c:pt>
                <c:pt idx="21">
                  <c:v>153.30000000000001</c:v>
                </c:pt>
                <c:pt idx="22">
                  <c:v>160.6</c:v>
                </c:pt>
                <c:pt idx="23">
                  <c:v>167.9</c:v>
                </c:pt>
                <c:pt idx="24">
                  <c:v>175.2</c:v>
                </c:pt>
                <c:pt idx="25">
                  <c:v>182.5</c:v>
                </c:pt>
                <c:pt idx="26">
                  <c:v>189.8</c:v>
                </c:pt>
                <c:pt idx="27">
                  <c:v>197.1</c:v>
                </c:pt>
                <c:pt idx="28">
                  <c:v>204.4</c:v>
                </c:pt>
                <c:pt idx="29">
                  <c:v>211.7</c:v>
                </c:pt>
                <c:pt idx="30">
                  <c:v>219</c:v>
                </c:pt>
                <c:pt idx="31">
                  <c:v>226.3</c:v>
                </c:pt>
                <c:pt idx="32">
                  <c:v>233.6</c:v>
                </c:pt>
                <c:pt idx="33">
                  <c:v>240.9</c:v>
                </c:pt>
                <c:pt idx="34">
                  <c:v>248.2</c:v>
                </c:pt>
                <c:pt idx="35">
                  <c:v>255.5</c:v>
                </c:pt>
                <c:pt idx="36">
                  <c:v>262.8</c:v>
                </c:pt>
                <c:pt idx="37">
                  <c:v>270.10000000000002</c:v>
                </c:pt>
                <c:pt idx="38">
                  <c:v>277.39999999999998</c:v>
                </c:pt>
                <c:pt idx="39">
                  <c:v>284.7</c:v>
                </c:pt>
                <c:pt idx="40">
                  <c:v>292</c:v>
                </c:pt>
                <c:pt idx="41">
                  <c:v>299.3</c:v>
                </c:pt>
                <c:pt idx="42">
                  <c:v>306.60000000000002</c:v>
                </c:pt>
                <c:pt idx="43">
                  <c:v>313.89999999999998</c:v>
                </c:pt>
                <c:pt idx="44">
                  <c:v>321.2</c:v>
                </c:pt>
                <c:pt idx="45">
                  <c:v>328.5</c:v>
                </c:pt>
                <c:pt idx="46">
                  <c:v>335.8</c:v>
                </c:pt>
                <c:pt idx="47">
                  <c:v>343.1</c:v>
                </c:pt>
                <c:pt idx="48">
                  <c:v>350.4</c:v>
                </c:pt>
                <c:pt idx="49">
                  <c:v>357.7</c:v>
                </c:pt>
                <c:pt idx="50">
                  <c:v>365</c:v>
                </c:pt>
              </c:numCache>
            </c:numRef>
          </c:xVal>
          <c:yVal>
            <c:numRef>
              <c:f>PVT_HRTAVR!$B$4:$B$54</c:f>
              <c:numCache>
                <c:formatCode>General</c:formatCode>
                <c:ptCount val="51"/>
                <c:pt idx="0">
                  <c:v>3.6001660000000001E-3</c:v>
                </c:pt>
                <c:pt idx="1">
                  <c:v>1.934989E-3</c:v>
                </c:pt>
                <c:pt idx="2">
                  <c:v>1.133804E-3</c:v>
                </c:pt>
                <c:pt idx="3">
                  <c:v>7.9610900000000003E-4</c:v>
                </c:pt>
                <c:pt idx="4">
                  <c:v>6.7820800000000002E-4</c:v>
                </c:pt>
                <c:pt idx="5">
                  <c:v>6.1854399999999995E-4</c:v>
                </c:pt>
                <c:pt idx="6">
                  <c:v>5.6671900000000003E-4</c:v>
                </c:pt>
                <c:pt idx="7">
                  <c:v>4.9901199999999996E-4</c:v>
                </c:pt>
                <c:pt idx="8">
                  <c:v>3.4866299999999998E-4</c:v>
                </c:pt>
                <c:pt idx="9">
                  <c:v>2.6044600000000001E-4</c:v>
                </c:pt>
                <c:pt idx="10">
                  <c:v>2.04205E-4</c:v>
                </c:pt>
                <c:pt idx="11">
                  <c:v>1.78431E-4</c:v>
                </c:pt>
                <c:pt idx="12">
                  <c:v>2.11642E-4</c:v>
                </c:pt>
                <c:pt idx="13">
                  <c:v>3.1663600000000002E-4</c:v>
                </c:pt>
                <c:pt idx="14">
                  <c:v>4.3381099999999998E-4</c:v>
                </c:pt>
                <c:pt idx="15">
                  <c:v>5.0122100000000004E-4</c:v>
                </c:pt>
                <c:pt idx="16">
                  <c:v>5.6939499999999999E-4</c:v>
                </c:pt>
                <c:pt idx="17">
                  <c:v>5.43773E-4</c:v>
                </c:pt>
                <c:pt idx="18">
                  <c:v>4.3814899999999998E-4</c:v>
                </c:pt>
                <c:pt idx="19">
                  <c:v>3.3860500000000001E-4</c:v>
                </c:pt>
                <c:pt idx="20">
                  <c:v>2.8079400000000001E-4</c:v>
                </c:pt>
                <c:pt idx="21">
                  <c:v>2.92455E-4</c:v>
                </c:pt>
                <c:pt idx="22">
                  <c:v>3.0921300000000002E-4</c:v>
                </c:pt>
                <c:pt idx="23">
                  <c:v>3.5077799999999999E-4</c:v>
                </c:pt>
                <c:pt idx="24">
                  <c:v>3.4181599999999999E-4</c:v>
                </c:pt>
                <c:pt idx="25">
                  <c:v>2.8623899999999998E-4</c:v>
                </c:pt>
                <c:pt idx="26">
                  <c:v>1.96734E-4</c:v>
                </c:pt>
                <c:pt idx="27">
                  <c:v>7.9567000000000006E-5</c:v>
                </c:pt>
                <c:pt idx="28">
                  <c:v>2.8238E-5</c:v>
                </c:pt>
                <c:pt idx="29">
                  <c:v>0</c:v>
                </c:pt>
                <c:pt idx="30">
                  <c:v>2.4949000000000001E-5</c:v>
                </c:pt>
                <c:pt idx="31">
                  <c:v>9.6731999999999995E-5</c:v>
                </c:pt>
                <c:pt idx="32">
                  <c:v>1.46506E-4</c:v>
                </c:pt>
                <c:pt idx="33">
                  <c:v>1.7336200000000001E-4</c:v>
                </c:pt>
                <c:pt idx="34">
                  <c:v>2.43098E-4</c:v>
                </c:pt>
                <c:pt idx="35">
                  <c:v>2.7244599999999997E-4</c:v>
                </c:pt>
                <c:pt idx="36">
                  <c:v>3.6127300000000001E-4</c:v>
                </c:pt>
                <c:pt idx="37">
                  <c:v>4.6561600000000002E-4</c:v>
                </c:pt>
                <c:pt idx="38">
                  <c:v>5.6002700000000005E-4</c:v>
                </c:pt>
                <c:pt idx="39">
                  <c:v>5.5835800000000001E-4</c:v>
                </c:pt>
                <c:pt idx="40">
                  <c:v>4.7311899999999998E-4</c:v>
                </c:pt>
                <c:pt idx="41">
                  <c:v>3.9219599999999998E-4</c:v>
                </c:pt>
                <c:pt idx="42">
                  <c:v>2.45954E-4</c:v>
                </c:pt>
                <c:pt idx="43">
                  <c:v>2.4448200000000002E-4</c:v>
                </c:pt>
                <c:pt idx="44">
                  <c:v>3.3442299999999998E-4</c:v>
                </c:pt>
                <c:pt idx="45">
                  <c:v>4.25487E-4</c:v>
                </c:pt>
                <c:pt idx="46">
                  <c:v>5.1138699999999997E-4</c:v>
                </c:pt>
                <c:pt idx="47">
                  <c:v>5.5944600000000001E-4</c:v>
                </c:pt>
                <c:pt idx="48">
                  <c:v>6.1897099999999995E-4</c:v>
                </c:pt>
                <c:pt idx="49">
                  <c:v>5.5929299999999999E-4</c:v>
                </c:pt>
                <c:pt idx="50">
                  <c:v>4.97018E-4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3A0-4C47-AC83-C5DA43E46664}"/>
            </c:ext>
          </c:extLst>
        </c:ser>
        <c:ser>
          <c:idx val="3"/>
          <c:order val="3"/>
          <c:tx>
            <c:v>HR SAVR</c:v>
          </c:tx>
          <c:spPr>
            <a:ln>
              <a:solidFill>
                <a:schemeClr val="accent5"/>
              </a:solidFill>
              <a:prstDash val="dash"/>
            </a:ln>
          </c:spPr>
          <c:marker>
            <c:symbol val="none"/>
          </c:marker>
          <c:xVal>
            <c:numRef>
              <c:f>PVT_HRSAVR!$A$4:$A$54</c:f>
              <c:numCache>
                <c:formatCode>General</c:formatCode>
                <c:ptCount val="51"/>
                <c:pt idx="0">
                  <c:v>0</c:v>
                </c:pt>
                <c:pt idx="1">
                  <c:v>7.3</c:v>
                </c:pt>
                <c:pt idx="2">
                  <c:v>14.6</c:v>
                </c:pt>
                <c:pt idx="3">
                  <c:v>21.9</c:v>
                </c:pt>
                <c:pt idx="4">
                  <c:v>29.2</c:v>
                </c:pt>
                <c:pt idx="5">
                  <c:v>36.5</c:v>
                </c:pt>
                <c:pt idx="6">
                  <c:v>43.8</c:v>
                </c:pt>
                <c:pt idx="7">
                  <c:v>51.1</c:v>
                </c:pt>
                <c:pt idx="8">
                  <c:v>58.4</c:v>
                </c:pt>
                <c:pt idx="9">
                  <c:v>65.7</c:v>
                </c:pt>
                <c:pt idx="10">
                  <c:v>73</c:v>
                </c:pt>
                <c:pt idx="11">
                  <c:v>80.3</c:v>
                </c:pt>
                <c:pt idx="12">
                  <c:v>87.6</c:v>
                </c:pt>
                <c:pt idx="13">
                  <c:v>94.9</c:v>
                </c:pt>
                <c:pt idx="14">
                  <c:v>102.2</c:v>
                </c:pt>
                <c:pt idx="15">
                  <c:v>109.5</c:v>
                </c:pt>
                <c:pt idx="16">
                  <c:v>116.8</c:v>
                </c:pt>
                <c:pt idx="17">
                  <c:v>124.1</c:v>
                </c:pt>
                <c:pt idx="18">
                  <c:v>131.4</c:v>
                </c:pt>
                <c:pt idx="19">
                  <c:v>138.69999999999999</c:v>
                </c:pt>
                <c:pt idx="20">
                  <c:v>146</c:v>
                </c:pt>
                <c:pt idx="21">
                  <c:v>153.30000000000001</c:v>
                </c:pt>
                <c:pt idx="22">
                  <c:v>160.6</c:v>
                </c:pt>
                <c:pt idx="23">
                  <c:v>167.9</c:v>
                </c:pt>
                <c:pt idx="24">
                  <c:v>175.2</c:v>
                </c:pt>
                <c:pt idx="25">
                  <c:v>182.5</c:v>
                </c:pt>
                <c:pt idx="26">
                  <c:v>189.8</c:v>
                </c:pt>
                <c:pt idx="27">
                  <c:v>197.1</c:v>
                </c:pt>
                <c:pt idx="28">
                  <c:v>204.4</c:v>
                </c:pt>
                <c:pt idx="29">
                  <c:v>211.7</c:v>
                </c:pt>
                <c:pt idx="30">
                  <c:v>219</c:v>
                </c:pt>
                <c:pt idx="31">
                  <c:v>226.3</c:v>
                </c:pt>
                <c:pt idx="32">
                  <c:v>233.6</c:v>
                </c:pt>
                <c:pt idx="33">
                  <c:v>240.9</c:v>
                </c:pt>
                <c:pt idx="34">
                  <c:v>248.2</c:v>
                </c:pt>
                <c:pt idx="35">
                  <c:v>255.5</c:v>
                </c:pt>
                <c:pt idx="36">
                  <c:v>262.8</c:v>
                </c:pt>
                <c:pt idx="37">
                  <c:v>270.10000000000002</c:v>
                </c:pt>
                <c:pt idx="38">
                  <c:v>277.39999999999998</c:v>
                </c:pt>
                <c:pt idx="39">
                  <c:v>284.7</c:v>
                </c:pt>
                <c:pt idx="40">
                  <c:v>292</c:v>
                </c:pt>
                <c:pt idx="41">
                  <c:v>299.3</c:v>
                </c:pt>
                <c:pt idx="42">
                  <c:v>306.60000000000002</c:v>
                </c:pt>
                <c:pt idx="43">
                  <c:v>313.89999999999998</c:v>
                </c:pt>
                <c:pt idx="44">
                  <c:v>321.2</c:v>
                </c:pt>
                <c:pt idx="45">
                  <c:v>328.5</c:v>
                </c:pt>
                <c:pt idx="46">
                  <c:v>335.8</c:v>
                </c:pt>
                <c:pt idx="47">
                  <c:v>343.1</c:v>
                </c:pt>
                <c:pt idx="48">
                  <c:v>350.4</c:v>
                </c:pt>
                <c:pt idx="49">
                  <c:v>357.7</c:v>
                </c:pt>
                <c:pt idx="50">
                  <c:v>365</c:v>
                </c:pt>
              </c:numCache>
            </c:numRef>
          </c:xVal>
          <c:yVal>
            <c:numRef>
              <c:f>PVT_HRSAVR!$B$4:$B$54</c:f>
              <c:numCache>
                <c:formatCode>General</c:formatCode>
                <c:ptCount val="51"/>
                <c:pt idx="0">
                  <c:v>2.0280210000000001E-3</c:v>
                </c:pt>
                <c:pt idx="1">
                  <c:v>1.7985150000000001E-3</c:v>
                </c:pt>
                <c:pt idx="2">
                  <c:v>1.4750150000000001E-3</c:v>
                </c:pt>
                <c:pt idx="3">
                  <c:v>1.1609999999999999E-3</c:v>
                </c:pt>
                <c:pt idx="4">
                  <c:v>9.1110500000000005E-4</c:v>
                </c:pt>
                <c:pt idx="5">
                  <c:v>8.0121200000000004E-4</c:v>
                </c:pt>
                <c:pt idx="6">
                  <c:v>8.5193300000000003E-4</c:v>
                </c:pt>
                <c:pt idx="7">
                  <c:v>1.0582090000000001E-3</c:v>
                </c:pt>
                <c:pt idx="8">
                  <c:v>1.1871690000000001E-3</c:v>
                </c:pt>
                <c:pt idx="9">
                  <c:v>1.1507150000000001E-3</c:v>
                </c:pt>
                <c:pt idx="10">
                  <c:v>1.0644560000000001E-3</c:v>
                </c:pt>
                <c:pt idx="11">
                  <c:v>1.047117E-3</c:v>
                </c:pt>
                <c:pt idx="12">
                  <c:v>9.5785200000000003E-4</c:v>
                </c:pt>
                <c:pt idx="13">
                  <c:v>8.9197199999999999E-4</c:v>
                </c:pt>
                <c:pt idx="14">
                  <c:v>8.8919699999999999E-4</c:v>
                </c:pt>
                <c:pt idx="15">
                  <c:v>7.5439400000000003E-4</c:v>
                </c:pt>
                <c:pt idx="16">
                  <c:v>5.29361E-4</c:v>
                </c:pt>
                <c:pt idx="17">
                  <c:v>3.2328599999999999E-4</c:v>
                </c:pt>
                <c:pt idx="18">
                  <c:v>3.2644999999999999E-4</c:v>
                </c:pt>
                <c:pt idx="19">
                  <c:v>3.7163499999999999E-4</c:v>
                </c:pt>
                <c:pt idx="20">
                  <c:v>4.2044499999999998E-4</c:v>
                </c:pt>
                <c:pt idx="21">
                  <c:v>4.57947E-4</c:v>
                </c:pt>
                <c:pt idx="22">
                  <c:v>4.7261999999999998E-4</c:v>
                </c:pt>
                <c:pt idx="23">
                  <c:v>4.6910300000000001E-4</c:v>
                </c:pt>
                <c:pt idx="24">
                  <c:v>4.0262400000000003E-4</c:v>
                </c:pt>
                <c:pt idx="25">
                  <c:v>3.6892799999999998E-4</c:v>
                </c:pt>
                <c:pt idx="26">
                  <c:v>3.2414899999999998E-4</c:v>
                </c:pt>
                <c:pt idx="27">
                  <c:v>2.7423600000000002E-4</c:v>
                </c:pt>
                <c:pt idx="28">
                  <c:v>2.4410799999999999E-4</c:v>
                </c:pt>
                <c:pt idx="29">
                  <c:v>2.4163400000000001E-4</c:v>
                </c:pt>
                <c:pt idx="30">
                  <c:v>2.55319E-4</c:v>
                </c:pt>
                <c:pt idx="31">
                  <c:v>2.8503699999999997E-4</c:v>
                </c:pt>
                <c:pt idx="32">
                  <c:v>3.9123599999999999E-4</c:v>
                </c:pt>
                <c:pt idx="33">
                  <c:v>4.1713699999999999E-4</c:v>
                </c:pt>
                <c:pt idx="34">
                  <c:v>3.9707799999999998E-4</c:v>
                </c:pt>
                <c:pt idx="35">
                  <c:v>4.0734700000000002E-4</c:v>
                </c:pt>
                <c:pt idx="36">
                  <c:v>3.3724299999999998E-4</c:v>
                </c:pt>
                <c:pt idx="37">
                  <c:v>2.6986499999999999E-4</c:v>
                </c:pt>
                <c:pt idx="38">
                  <c:v>2.03704E-4</c:v>
                </c:pt>
                <c:pt idx="39">
                  <c:v>2.3893100000000001E-4</c:v>
                </c:pt>
                <c:pt idx="40">
                  <c:v>2.34241E-4</c:v>
                </c:pt>
                <c:pt idx="41">
                  <c:v>1.8791599999999999E-4</c:v>
                </c:pt>
                <c:pt idx="42">
                  <c:v>1.4974000000000001E-4</c:v>
                </c:pt>
                <c:pt idx="43">
                  <c:v>7.6464000000000005E-5</c:v>
                </c:pt>
                <c:pt idx="44">
                  <c:v>6.7736000000000003E-5</c:v>
                </c:pt>
                <c:pt idx="45">
                  <c:v>1.1432799999999999E-4</c:v>
                </c:pt>
                <c:pt idx="46">
                  <c:v>2.40473E-4</c:v>
                </c:pt>
                <c:pt idx="47">
                  <c:v>4.4745400000000002E-4</c:v>
                </c:pt>
                <c:pt idx="48">
                  <c:v>5.5936899999999999E-4</c:v>
                </c:pt>
                <c:pt idx="49">
                  <c:v>5.6414099999999999E-4</c:v>
                </c:pt>
                <c:pt idx="50">
                  <c:v>5.3087900000000005E-4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3A0-4C47-AC83-C5DA43E46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958464"/>
        <c:axId val="300960384"/>
      </c:scatterChart>
      <c:valAx>
        <c:axId val="300958464"/>
        <c:scaling>
          <c:orientation val="minMax"/>
          <c:max val="39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Days</a:t>
                </a:r>
                <a:r>
                  <a:rPr lang="en-US" sz="1800" baseline="0"/>
                  <a:t> Post Procedure</a:t>
                </a:r>
                <a:endParaRPr lang="en-US" sz="18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00960384"/>
        <c:crosses val="autoZero"/>
        <c:crossBetween val="midCat"/>
        <c:majorUnit val="30"/>
      </c:valAx>
      <c:valAx>
        <c:axId val="300960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Estimated</a:t>
                </a:r>
                <a:r>
                  <a:rPr lang="en-US" sz="1800" baseline="0"/>
                  <a:t> Hazard Rate</a:t>
                </a:r>
                <a:endParaRPr lang="en-US" sz="18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0095846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627787180808"/>
          <c:y val="3.1890547263681603E-2"/>
          <c:w val="0.85911214953270998"/>
          <c:h val="0.819626865671642"/>
        </c:manualLayout>
      </c:layout>
      <c:scatterChart>
        <c:scatterStyle val="lineMarker"/>
        <c:varyColors val="0"/>
        <c:ser>
          <c:idx val="0"/>
          <c:order val="0"/>
          <c:tx>
            <c:strRef>
              <c:f>'T_08.4_MJSTRO_km_mITT_24M'!$C$3</c:f>
              <c:strCache>
                <c:ptCount val="1"/>
                <c:pt idx="0">
                  <c:v>TAVR</c:v>
                </c:pt>
              </c:strCache>
            </c:strRef>
          </c:tx>
          <c:spPr>
            <a:ln w="28575">
              <a:solidFill>
                <a:srgbClr val="FFD815"/>
              </a:solidFill>
            </a:ln>
          </c:spPr>
          <c:marker>
            <c:symbol val="none"/>
          </c:marker>
          <c:xVal>
            <c:numRef>
              <c:f>'T_08.4_MJSTRO_km_mITT_24M'!$B$4:$B$769</c:f>
              <c:numCache>
                <c:formatCode>General</c:formatCode>
                <c:ptCount val="766"/>
                <c:pt idx="0">
                  <c:v>0</c:v>
                </c:pt>
                <c:pt idx="1">
                  <c:v>3.3099999999999997E-2</c:v>
                </c:pt>
                <c:pt idx="2">
                  <c:v>6.6100000000000006E-2</c:v>
                </c:pt>
                <c:pt idx="3">
                  <c:v>9.9199999999999997E-2</c:v>
                </c:pt>
                <c:pt idx="4">
                  <c:v>0.13220000000000001</c:v>
                </c:pt>
                <c:pt idx="5">
                  <c:v>0.1653</c:v>
                </c:pt>
                <c:pt idx="6">
                  <c:v>0.1983</c:v>
                </c:pt>
                <c:pt idx="7">
                  <c:v>0.23139999999999999</c:v>
                </c:pt>
                <c:pt idx="8">
                  <c:v>0.26450000000000001</c:v>
                </c:pt>
                <c:pt idx="9">
                  <c:v>0.29749999999999999</c:v>
                </c:pt>
                <c:pt idx="10">
                  <c:v>0.3306</c:v>
                </c:pt>
                <c:pt idx="11">
                  <c:v>0.36359999999999998</c:v>
                </c:pt>
                <c:pt idx="12">
                  <c:v>0.3967</c:v>
                </c:pt>
                <c:pt idx="13">
                  <c:v>0.42980000000000002</c:v>
                </c:pt>
                <c:pt idx="14">
                  <c:v>0.46279999999999999</c:v>
                </c:pt>
                <c:pt idx="15">
                  <c:v>0.49590000000000001</c:v>
                </c:pt>
                <c:pt idx="16">
                  <c:v>0.52890000000000004</c:v>
                </c:pt>
                <c:pt idx="17">
                  <c:v>0.56200000000000006</c:v>
                </c:pt>
                <c:pt idx="18">
                  <c:v>0.59499999999999997</c:v>
                </c:pt>
                <c:pt idx="19">
                  <c:v>0.62809999999999999</c:v>
                </c:pt>
                <c:pt idx="20">
                  <c:v>0.66120000000000001</c:v>
                </c:pt>
                <c:pt idx="21">
                  <c:v>0.69420000000000004</c:v>
                </c:pt>
                <c:pt idx="22">
                  <c:v>0.72729999999999995</c:v>
                </c:pt>
                <c:pt idx="23">
                  <c:v>0.76029999999999998</c:v>
                </c:pt>
                <c:pt idx="24">
                  <c:v>0.79339999999999999</c:v>
                </c:pt>
                <c:pt idx="25">
                  <c:v>0.82640000000000002</c:v>
                </c:pt>
                <c:pt idx="26">
                  <c:v>0.85950000000000004</c:v>
                </c:pt>
                <c:pt idx="27">
                  <c:v>0.89259999999999995</c:v>
                </c:pt>
                <c:pt idx="28">
                  <c:v>0.92559999999999998</c:v>
                </c:pt>
                <c:pt idx="29">
                  <c:v>0.9587</c:v>
                </c:pt>
                <c:pt idx="30">
                  <c:v>0.99170000000000003</c:v>
                </c:pt>
                <c:pt idx="31">
                  <c:v>1.0247999999999999</c:v>
                </c:pt>
                <c:pt idx="32">
                  <c:v>1.0579000000000001</c:v>
                </c:pt>
                <c:pt idx="33">
                  <c:v>1.0909</c:v>
                </c:pt>
                <c:pt idx="34">
                  <c:v>1.1240000000000001</c:v>
                </c:pt>
                <c:pt idx="35">
                  <c:v>1.157</c:v>
                </c:pt>
                <c:pt idx="36">
                  <c:v>1.1900999999999999</c:v>
                </c:pt>
                <c:pt idx="37">
                  <c:v>1.2231000000000001</c:v>
                </c:pt>
                <c:pt idx="38">
                  <c:v>1.2562</c:v>
                </c:pt>
                <c:pt idx="39">
                  <c:v>1.2892999999999999</c:v>
                </c:pt>
                <c:pt idx="40">
                  <c:v>1.3223</c:v>
                </c:pt>
                <c:pt idx="41">
                  <c:v>1.3553999999999999</c:v>
                </c:pt>
                <c:pt idx="42">
                  <c:v>1.3884000000000001</c:v>
                </c:pt>
                <c:pt idx="43">
                  <c:v>1.4215</c:v>
                </c:pt>
                <c:pt idx="44">
                  <c:v>1.4544999999999999</c:v>
                </c:pt>
                <c:pt idx="45">
                  <c:v>1.4876</c:v>
                </c:pt>
                <c:pt idx="46">
                  <c:v>1.5206999999999999</c:v>
                </c:pt>
                <c:pt idx="47">
                  <c:v>1.5537000000000001</c:v>
                </c:pt>
                <c:pt idx="48">
                  <c:v>1.5868</c:v>
                </c:pt>
                <c:pt idx="49">
                  <c:v>1.6197999999999999</c:v>
                </c:pt>
                <c:pt idx="50">
                  <c:v>1.6529</c:v>
                </c:pt>
                <c:pt idx="51">
                  <c:v>1.6859999999999999</c:v>
                </c:pt>
                <c:pt idx="52">
                  <c:v>1.7190000000000001</c:v>
                </c:pt>
                <c:pt idx="53">
                  <c:v>1.7521</c:v>
                </c:pt>
                <c:pt idx="54">
                  <c:v>1.7850999999999999</c:v>
                </c:pt>
                <c:pt idx="55">
                  <c:v>1.8182</c:v>
                </c:pt>
                <c:pt idx="56">
                  <c:v>1.8512</c:v>
                </c:pt>
                <c:pt idx="57">
                  <c:v>1.8843000000000001</c:v>
                </c:pt>
                <c:pt idx="58">
                  <c:v>1.9174</c:v>
                </c:pt>
                <c:pt idx="59">
                  <c:v>1.9503999999999999</c:v>
                </c:pt>
                <c:pt idx="60">
                  <c:v>1.9835</c:v>
                </c:pt>
                <c:pt idx="61">
                  <c:v>2.0165000000000002</c:v>
                </c:pt>
                <c:pt idx="62">
                  <c:v>2.0495999999999999</c:v>
                </c:pt>
                <c:pt idx="63">
                  <c:v>2.0825999999999998</c:v>
                </c:pt>
                <c:pt idx="64">
                  <c:v>2.115699999999999</c:v>
                </c:pt>
                <c:pt idx="65">
                  <c:v>2.1488</c:v>
                </c:pt>
                <c:pt idx="66">
                  <c:v>2.1818</c:v>
                </c:pt>
                <c:pt idx="67">
                  <c:v>2.2149000000000001</c:v>
                </c:pt>
                <c:pt idx="68">
                  <c:v>2.2479</c:v>
                </c:pt>
                <c:pt idx="69">
                  <c:v>2.2810000000000001</c:v>
                </c:pt>
                <c:pt idx="70">
                  <c:v>2.3140000000000001</c:v>
                </c:pt>
                <c:pt idx="71">
                  <c:v>2.3471000000000002</c:v>
                </c:pt>
                <c:pt idx="72">
                  <c:v>2.3801999999999999</c:v>
                </c:pt>
                <c:pt idx="73">
                  <c:v>2.4131999999999998</c:v>
                </c:pt>
                <c:pt idx="74">
                  <c:v>2.446299999999999</c:v>
                </c:pt>
                <c:pt idx="75">
                  <c:v>2.4792999999999981</c:v>
                </c:pt>
                <c:pt idx="76">
                  <c:v>2.5124</c:v>
                </c:pt>
                <c:pt idx="77">
                  <c:v>2.5455000000000001</c:v>
                </c:pt>
                <c:pt idx="78">
                  <c:v>2.5785</c:v>
                </c:pt>
                <c:pt idx="79">
                  <c:v>2.6116000000000001</c:v>
                </c:pt>
                <c:pt idx="80">
                  <c:v>2.6446000000000001</c:v>
                </c:pt>
                <c:pt idx="81">
                  <c:v>2.6777000000000002</c:v>
                </c:pt>
                <c:pt idx="82">
                  <c:v>2.7107000000000001</c:v>
                </c:pt>
                <c:pt idx="83">
                  <c:v>2.7437999999999998</c:v>
                </c:pt>
                <c:pt idx="84">
                  <c:v>2.776899999999999</c:v>
                </c:pt>
                <c:pt idx="85">
                  <c:v>2.8098999999999981</c:v>
                </c:pt>
                <c:pt idx="86">
                  <c:v>2.843</c:v>
                </c:pt>
                <c:pt idx="87">
                  <c:v>2.875999999999999</c:v>
                </c:pt>
                <c:pt idx="88">
                  <c:v>2.9091</c:v>
                </c:pt>
                <c:pt idx="89">
                  <c:v>2.942099999999999</c:v>
                </c:pt>
                <c:pt idx="90">
                  <c:v>2.9752000000000001</c:v>
                </c:pt>
                <c:pt idx="91">
                  <c:v>3.0083000000000002</c:v>
                </c:pt>
                <c:pt idx="92">
                  <c:v>3.0413000000000001</c:v>
                </c:pt>
                <c:pt idx="93">
                  <c:v>3.0743999999999998</c:v>
                </c:pt>
                <c:pt idx="94">
                  <c:v>3.1074000000000002</c:v>
                </c:pt>
                <c:pt idx="95">
                  <c:v>3.1404999999999998</c:v>
                </c:pt>
                <c:pt idx="96">
                  <c:v>3.1736</c:v>
                </c:pt>
                <c:pt idx="97">
                  <c:v>3.2065999999999999</c:v>
                </c:pt>
                <c:pt idx="98">
                  <c:v>3.2397</c:v>
                </c:pt>
                <c:pt idx="99">
                  <c:v>3.2726999999999991</c:v>
                </c:pt>
                <c:pt idx="100">
                  <c:v>3.3058000000000001</c:v>
                </c:pt>
                <c:pt idx="101">
                  <c:v>3.3387999999999991</c:v>
                </c:pt>
                <c:pt idx="102">
                  <c:v>3.3719000000000001</c:v>
                </c:pt>
                <c:pt idx="103">
                  <c:v>3.4049999999999998</c:v>
                </c:pt>
                <c:pt idx="104">
                  <c:v>3.4380000000000002</c:v>
                </c:pt>
                <c:pt idx="105">
                  <c:v>3.4710999999999981</c:v>
                </c:pt>
                <c:pt idx="106">
                  <c:v>3.5041000000000002</c:v>
                </c:pt>
                <c:pt idx="107">
                  <c:v>3.5371999999999999</c:v>
                </c:pt>
                <c:pt idx="108">
                  <c:v>3.5701999999999998</c:v>
                </c:pt>
                <c:pt idx="109">
                  <c:v>3.6032999999999999</c:v>
                </c:pt>
                <c:pt idx="110">
                  <c:v>3.6364000000000001</c:v>
                </c:pt>
                <c:pt idx="111">
                  <c:v>3.6694</c:v>
                </c:pt>
                <c:pt idx="112">
                  <c:v>3.7025000000000001</c:v>
                </c:pt>
                <c:pt idx="113">
                  <c:v>3.7355</c:v>
                </c:pt>
                <c:pt idx="114">
                  <c:v>3.7686000000000002</c:v>
                </c:pt>
                <c:pt idx="115">
                  <c:v>3.8016999999999981</c:v>
                </c:pt>
                <c:pt idx="116">
                  <c:v>3.8347000000000002</c:v>
                </c:pt>
                <c:pt idx="117">
                  <c:v>3.8677999999999999</c:v>
                </c:pt>
                <c:pt idx="118">
                  <c:v>3.9007999999999998</c:v>
                </c:pt>
                <c:pt idx="119">
                  <c:v>3.9339</c:v>
                </c:pt>
                <c:pt idx="120">
                  <c:v>3.966899999999999</c:v>
                </c:pt>
                <c:pt idx="121">
                  <c:v>4</c:v>
                </c:pt>
                <c:pt idx="122">
                  <c:v>4.0331000000000001</c:v>
                </c:pt>
                <c:pt idx="123">
                  <c:v>4.0660999999999996</c:v>
                </c:pt>
                <c:pt idx="124">
                  <c:v>4.0991999999999997</c:v>
                </c:pt>
                <c:pt idx="125">
                  <c:v>4.1322000000000001</c:v>
                </c:pt>
                <c:pt idx="126">
                  <c:v>4.1652999999999976</c:v>
                </c:pt>
                <c:pt idx="127">
                  <c:v>4.1982999999999997</c:v>
                </c:pt>
                <c:pt idx="128">
                  <c:v>4.2313999999999998</c:v>
                </c:pt>
                <c:pt idx="129">
                  <c:v>4.2644999999999946</c:v>
                </c:pt>
                <c:pt idx="130">
                  <c:v>4.2974999999999994</c:v>
                </c:pt>
                <c:pt idx="131">
                  <c:v>4.3305999999999996</c:v>
                </c:pt>
                <c:pt idx="132">
                  <c:v>4.3635999999999946</c:v>
                </c:pt>
                <c:pt idx="133">
                  <c:v>4.3967000000000001</c:v>
                </c:pt>
                <c:pt idx="134">
                  <c:v>4.4298000000000002</c:v>
                </c:pt>
                <c:pt idx="135">
                  <c:v>4.4627999999999997</c:v>
                </c:pt>
                <c:pt idx="136">
                  <c:v>4.4958999999999998</c:v>
                </c:pt>
                <c:pt idx="137">
                  <c:v>4.5288999999999966</c:v>
                </c:pt>
                <c:pt idx="138">
                  <c:v>4.5619999999999976</c:v>
                </c:pt>
                <c:pt idx="139">
                  <c:v>4.5949999999999944</c:v>
                </c:pt>
                <c:pt idx="140">
                  <c:v>4.6280999999999937</c:v>
                </c:pt>
                <c:pt idx="141">
                  <c:v>4.6612</c:v>
                </c:pt>
                <c:pt idx="142">
                  <c:v>4.6941999999999888</c:v>
                </c:pt>
                <c:pt idx="143">
                  <c:v>4.7272999999999996</c:v>
                </c:pt>
                <c:pt idx="144">
                  <c:v>4.7603</c:v>
                </c:pt>
                <c:pt idx="145">
                  <c:v>4.7934000000000001</c:v>
                </c:pt>
                <c:pt idx="146">
                  <c:v>4.8263999999999996</c:v>
                </c:pt>
                <c:pt idx="147">
                  <c:v>4.8594999999999997</c:v>
                </c:pt>
                <c:pt idx="148">
                  <c:v>4.8925999999999936</c:v>
                </c:pt>
                <c:pt idx="149">
                  <c:v>4.9256000000000002</c:v>
                </c:pt>
                <c:pt idx="150">
                  <c:v>4.9587000000000003</c:v>
                </c:pt>
                <c:pt idx="151">
                  <c:v>4.9916999999999998</c:v>
                </c:pt>
                <c:pt idx="152">
                  <c:v>5.0247999999999946</c:v>
                </c:pt>
                <c:pt idx="153">
                  <c:v>5.0578999999999956</c:v>
                </c:pt>
                <c:pt idx="154">
                  <c:v>5.0909000000000004</c:v>
                </c:pt>
                <c:pt idx="155">
                  <c:v>5.1239999999999899</c:v>
                </c:pt>
                <c:pt idx="156">
                  <c:v>5.1569999999999956</c:v>
                </c:pt>
                <c:pt idx="157">
                  <c:v>5.1900999999999966</c:v>
                </c:pt>
                <c:pt idx="158">
                  <c:v>5.2230999999999996</c:v>
                </c:pt>
                <c:pt idx="159">
                  <c:v>5.2561999999999998</c:v>
                </c:pt>
                <c:pt idx="160">
                  <c:v>5.2892999999999999</c:v>
                </c:pt>
                <c:pt idx="161">
                  <c:v>5.3222999999999976</c:v>
                </c:pt>
                <c:pt idx="162">
                  <c:v>5.3553999999999986</c:v>
                </c:pt>
                <c:pt idx="163">
                  <c:v>5.3883999999999999</c:v>
                </c:pt>
                <c:pt idx="164">
                  <c:v>5.4215</c:v>
                </c:pt>
                <c:pt idx="165">
                  <c:v>5.4544999999999986</c:v>
                </c:pt>
                <c:pt idx="166">
                  <c:v>5.4875999999999996</c:v>
                </c:pt>
                <c:pt idx="167">
                  <c:v>5.5206999999999997</c:v>
                </c:pt>
                <c:pt idx="168">
                  <c:v>5.5537000000000001</c:v>
                </c:pt>
                <c:pt idx="169">
                  <c:v>5.5868000000000002</c:v>
                </c:pt>
                <c:pt idx="170">
                  <c:v>5.6197999999999997</c:v>
                </c:pt>
                <c:pt idx="171">
                  <c:v>5.65289999999999</c:v>
                </c:pt>
                <c:pt idx="172">
                  <c:v>5.6859999999999946</c:v>
                </c:pt>
                <c:pt idx="173">
                  <c:v>5.7190000000000003</c:v>
                </c:pt>
                <c:pt idx="174">
                  <c:v>5.7520999999999987</c:v>
                </c:pt>
                <c:pt idx="175">
                  <c:v>5.7850999999999999</c:v>
                </c:pt>
                <c:pt idx="176">
                  <c:v>5.8182</c:v>
                </c:pt>
                <c:pt idx="177">
                  <c:v>5.8512000000000004</c:v>
                </c:pt>
                <c:pt idx="178">
                  <c:v>5.8842999999999996</c:v>
                </c:pt>
                <c:pt idx="179">
                  <c:v>5.9173999999999998</c:v>
                </c:pt>
                <c:pt idx="180">
                  <c:v>5.9504000000000001</c:v>
                </c:pt>
                <c:pt idx="181">
                  <c:v>5.9835000000000003</c:v>
                </c:pt>
                <c:pt idx="182">
                  <c:v>6.0164999999999997</c:v>
                </c:pt>
                <c:pt idx="183">
                  <c:v>6.0495999999999999</c:v>
                </c:pt>
                <c:pt idx="184">
                  <c:v>6.0826000000000002</c:v>
                </c:pt>
                <c:pt idx="185">
                  <c:v>6.1156999999999986</c:v>
                </c:pt>
                <c:pt idx="186">
                  <c:v>6.1487999999999996</c:v>
                </c:pt>
                <c:pt idx="187">
                  <c:v>6.1818</c:v>
                </c:pt>
                <c:pt idx="188">
                  <c:v>6.2148999999999974</c:v>
                </c:pt>
                <c:pt idx="189">
                  <c:v>6.2478999999999996</c:v>
                </c:pt>
                <c:pt idx="190">
                  <c:v>6.2809999999999997</c:v>
                </c:pt>
                <c:pt idx="191">
                  <c:v>6.3139999999999956</c:v>
                </c:pt>
                <c:pt idx="192">
                  <c:v>6.3470999999999966</c:v>
                </c:pt>
                <c:pt idx="193">
                  <c:v>6.3802000000000003</c:v>
                </c:pt>
                <c:pt idx="194">
                  <c:v>6.4131999999999998</c:v>
                </c:pt>
                <c:pt idx="195">
                  <c:v>6.4462999999999999</c:v>
                </c:pt>
                <c:pt idx="196">
                  <c:v>6.4793000000000003</c:v>
                </c:pt>
                <c:pt idx="197">
                  <c:v>6.5124000000000004</c:v>
                </c:pt>
                <c:pt idx="198">
                  <c:v>6.5454999999999997</c:v>
                </c:pt>
                <c:pt idx="199">
                  <c:v>6.5785</c:v>
                </c:pt>
                <c:pt idx="200">
                  <c:v>6.6116000000000001</c:v>
                </c:pt>
                <c:pt idx="201">
                  <c:v>6.6445999999999898</c:v>
                </c:pt>
                <c:pt idx="202">
                  <c:v>6.6776999999999997</c:v>
                </c:pt>
                <c:pt idx="203">
                  <c:v>6.7107000000000001</c:v>
                </c:pt>
                <c:pt idx="204">
                  <c:v>6.7438000000000002</c:v>
                </c:pt>
                <c:pt idx="205">
                  <c:v>6.7769000000000004</c:v>
                </c:pt>
                <c:pt idx="206">
                  <c:v>6.8098999999999998</c:v>
                </c:pt>
                <c:pt idx="207">
                  <c:v>6.843</c:v>
                </c:pt>
                <c:pt idx="208">
                  <c:v>6.8760000000000003</c:v>
                </c:pt>
                <c:pt idx="209">
                  <c:v>6.9090999999999996</c:v>
                </c:pt>
                <c:pt idx="210">
                  <c:v>6.9420999999999999</c:v>
                </c:pt>
                <c:pt idx="211">
                  <c:v>6.9752000000000001</c:v>
                </c:pt>
                <c:pt idx="212">
                  <c:v>7.0083000000000002</c:v>
                </c:pt>
                <c:pt idx="213">
                  <c:v>7.0412999999999997</c:v>
                </c:pt>
                <c:pt idx="214">
                  <c:v>7.0743999999999998</c:v>
                </c:pt>
                <c:pt idx="215">
                  <c:v>7.1073999999999966</c:v>
                </c:pt>
                <c:pt idx="216">
                  <c:v>7.1404999999999994</c:v>
                </c:pt>
                <c:pt idx="217">
                  <c:v>7.1736000000000004</c:v>
                </c:pt>
                <c:pt idx="218">
                  <c:v>7.2065999999999999</c:v>
                </c:pt>
                <c:pt idx="219">
                  <c:v>7.2397</c:v>
                </c:pt>
                <c:pt idx="220">
                  <c:v>7.2727000000000004</c:v>
                </c:pt>
                <c:pt idx="221">
                  <c:v>7.3057999999999996</c:v>
                </c:pt>
                <c:pt idx="222">
                  <c:v>7.3388</c:v>
                </c:pt>
                <c:pt idx="223">
                  <c:v>7.3719000000000001</c:v>
                </c:pt>
                <c:pt idx="224">
                  <c:v>7.4050000000000002</c:v>
                </c:pt>
                <c:pt idx="225">
                  <c:v>7.4379999999999997</c:v>
                </c:pt>
                <c:pt idx="226">
                  <c:v>7.4710999999999999</c:v>
                </c:pt>
                <c:pt idx="227">
                  <c:v>7.5040999999999984</c:v>
                </c:pt>
                <c:pt idx="228">
                  <c:v>7.5372000000000003</c:v>
                </c:pt>
                <c:pt idx="229">
                  <c:v>7.5701999999999998</c:v>
                </c:pt>
                <c:pt idx="230">
                  <c:v>7.6032999999999999</c:v>
                </c:pt>
                <c:pt idx="231">
                  <c:v>7.6364000000000001</c:v>
                </c:pt>
                <c:pt idx="232">
                  <c:v>7.6693999999999987</c:v>
                </c:pt>
                <c:pt idx="233">
                  <c:v>7.7024999999999997</c:v>
                </c:pt>
                <c:pt idx="234">
                  <c:v>7.7355</c:v>
                </c:pt>
                <c:pt idx="235">
                  <c:v>7.7686000000000002</c:v>
                </c:pt>
                <c:pt idx="236">
                  <c:v>7.8017000000000003</c:v>
                </c:pt>
                <c:pt idx="237">
                  <c:v>7.8346999999999998</c:v>
                </c:pt>
                <c:pt idx="238">
                  <c:v>7.8677999999999946</c:v>
                </c:pt>
                <c:pt idx="239">
                  <c:v>7.9008000000000003</c:v>
                </c:pt>
                <c:pt idx="240">
                  <c:v>7.9339000000000004</c:v>
                </c:pt>
                <c:pt idx="241">
                  <c:v>7.9668999999999999</c:v>
                </c:pt>
                <c:pt idx="242">
                  <c:v>8</c:v>
                </c:pt>
                <c:pt idx="243">
                  <c:v>8.033100000000001</c:v>
                </c:pt>
                <c:pt idx="244">
                  <c:v>8.0661000000000005</c:v>
                </c:pt>
                <c:pt idx="245">
                  <c:v>8.0992000000000015</c:v>
                </c:pt>
                <c:pt idx="246">
                  <c:v>8.132200000000001</c:v>
                </c:pt>
                <c:pt idx="247">
                  <c:v>8.1653000000000002</c:v>
                </c:pt>
                <c:pt idx="248">
                  <c:v>8.1982999999999961</c:v>
                </c:pt>
                <c:pt idx="249">
                  <c:v>8.2313999999999972</c:v>
                </c:pt>
                <c:pt idx="250">
                  <c:v>8.2645</c:v>
                </c:pt>
                <c:pt idx="251">
                  <c:v>8.2975000000000012</c:v>
                </c:pt>
                <c:pt idx="252">
                  <c:v>8.3306000000000004</c:v>
                </c:pt>
                <c:pt idx="253">
                  <c:v>8.3636000000000053</c:v>
                </c:pt>
                <c:pt idx="254">
                  <c:v>8.3967000000000027</c:v>
                </c:pt>
                <c:pt idx="255">
                  <c:v>8.4298000000000002</c:v>
                </c:pt>
                <c:pt idx="256">
                  <c:v>8.4628000000000032</c:v>
                </c:pt>
                <c:pt idx="257">
                  <c:v>8.4959000000000007</c:v>
                </c:pt>
                <c:pt idx="258">
                  <c:v>8.5289000000000001</c:v>
                </c:pt>
                <c:pt idx="259">
                  <c:v>8.5619999999999994</c:v>
                </c:pt>
                <c:pt idx="260">
                  <c:v>8.5950000000000006</c:v>
                </c:pt>
                <c:pt idx="261">
                  <c:v>8.6280999999999999</c:v>
                </c:pt>
                <c:pt idx="262">
                  <c:v>8.6612000000000009</c:v>
                </c:pt>
                <c:pt idx="263">
                  <c:v>8.6942000000000004</c:v>
                </c:pt>
                <c:pt idx="264">
                  <c:v>8.7272999999999978</c:v>
                </c:pt>
                <c:pt idx="265">
                  <c:v>8.7603000000000009</c:v>
                </c:pt>
                <c:pt idx="266">
                  <c:v>8.7934000000000001</c:v>
                </c:pt>
                <c:pt idx="267">
                  <c:v>8.8263999999999996</c:v>
                </c:pt>
                <c:pt idx="268">
                  <c:v>8.8595000000000006</c:v>
                </c:pt>
                <c:pt idx="269">
                  <c:v>8.8926000000000052</c:v>
                </c:pt>
                <c:pt idx="270">
                  <c:v>8.9256000000000046</c:v>
                </c:pt>
                <c:pt idx="271">
                  <c:v>8.9587000000000003</c:v>
                </c:pt>
                <c:pt idx="272">
                  <c:v>8.9917000000000016</c:v>
                </c:pt>
                <c:pt idx="273">
                  <c:v>9.0248000000000008</c:v>
                </c:pt>
                <c:pt idx="274">
                  <c:v>9.0579000000000001</c:v>
                </c:pt>
                <c:pt idx="275">
                  <c:v>9.0909000000000013</c:v>
                </c:pt>
                <c:pt idx="276">
                  <c:v>9.1240000000000006</c:v>
                </c:pt>
                <c:pt idx="277">
                  <c:v>9.157</c:v>
                </c:pt>
                <c:pt idx="278">
                  <c:v>9.190100000000001</c:v>
                </c:pt>
                <c:pt idx="279">
                  <c:v>9.2231000000000005</c:v>
                </c:pt>
                <c:pt idx="280">
                  <c:v>9.2562000000000015</c:v>
                </c:pt>
                <c:pt idx="281">
                  <c:v>9.2893000000000008</c:v>
                </c:pt>
                <c:pt idx="282">
                  <c:v>9.3223000000000003</c:v>
                </c:pt>
                <c:pt idx="283">
                  <c:v>9.3553999999999995</c:v>
                </c:pt>
                <c:pt idx="284">
                  <c:v>9.3884000000000007</c:v>
                </c:pt>
                <c:pt idx="285">
                  <c:v>9.4215</c:v>
                </c:pt>
                <c:pt idx="286">
                  <c:v>9.4545000000000012</c:v>
                </c:pt>
                <c:pt idx="287">
                  <c:v>9.4876000000000005</c:v>
                </c:pt>
                <c:pt idx="288">
                  <c:v>9.5207000000000015</c:v>
                </c:pt>
                <c:pt idx="289">
                  <c:v>9.5537000000000027</c:v>
                </c:pt>
                <c:pt idx="290">
                  <c:v>9.5868000000000002</c:v>
                </c:pt>
                <c:pt idx="291">
                  <c:v>9.6198000000000015</c:v>
                </c:pt>
                <c:pt idx="292">
                  <c:v>9.6529000000000007</c:v>
                </c:pt>
                <c:pt idx="293">
                  <c:v>9.6860000000000035</c:v>
                </c:pt>
                <c:pt idx="294">
                  <c:v>9.7189999999999994</c:v>
                </c:pt>
                <c:pt idx="295">
                  <c:v>9.7521000000000004</c:v>
                </c:pt>
                <c:pt idx="296">
                  <c:v>9.7851000000000035</c:v>
                </c:pt>
                <c:pt idx="297">
                  <c:v>9.8182000000000009</c:v>
                </c:pt>
                <c:pt idx="298">
                  <c:v>9.8512000000000004</c:v>
                </c:pt>
                <c:pt idx="299">
                  <c:v>9.8843000000000014</c:v>
                </c:pt>
                <c:pt idx="300">
                  <c:v>9.9174000000000007</c:v>
                </c:pt>
                <c:pt idx="301">
                  <c:v>9.9504000000000001</c:v>
                </c:pt>
                <c:pt idx="302">
                  <c:v>9.9835000000000012</c:v>
                </c:pt>
                <c:pt idx="303">
                  <c:v>10.016500000000001</c:v>
                </c:pt>
                <c:pt idx="304">
                  <c:v>10.0496</c:v>
                </c:pt>
                <c:pt idx="305">
                  <c:v>10.082599999999999</c:v>
                </c:pt>
                <c:pt idx="306">
                  <c:v>10.1157</c:v>
                </c:pt>
                <c:pt idx="307">
                  <c:v>10.1488</c:v>
                </c:pt>
                <c:pt idx="308">
                  <c:v>10.181800000000001</c:v>
                </c:pt>
                <c:pt idx="309">
                  <c:v>10.2149</c:v>
                </c:pt>
                <c:pt idx="310">
                  <c:v>10.2479</c:v>
                </c:pt>
                <c:pt idx="311">
                  <c:v>10.281000000000001</c:v>
                </c:pt>
                <c:pt idx="312">
                  <c:v>10.314</c:v>
                </c:pt>
                <c:pt idx="313">
                  <c:v>10.347099999999999</c:v>
                </c:pt>
                <c:pt idx="314">
                  <c:v>10.3802</c:v>
                </c:pt>
                <c:pt idx="315">
                  <c:v>10.4132</c:v>
                </c:pt>
                <c:pt idx="316">
                  <c:v>10.446300000000001</c:v>
                </c:pt>
                <c:pt idx="317">
                  <c:v>10.4793</c:v>
                </c:pt>
                <c:pt idx="318">
                  <c:v>10.5124</c:v>
                </c:pt>
                <c:pt idx="319">
                  <c:v>10.545500000000001</c:v>
                </c:pt>
                <c:pt idx="320">
                  <c:v>10.5785</c:v>
                </c:pt>
                <c:pt idx="321">
                  <c:v>10.611599999999999</c:v>
                </c:pt>
                <c:pt idx="322">
                  <c:v>10.644600000000001</c:v>
                </c:pt>
                <c:pt idx="323">
                  <c:v>10.6777</c:v>
                </c:pt>
                <c:pt idx="324">
                  <c:v>10.710699999999999</c:v>
                </c:pt>
                <c:pt idx="325">
                  <c:v>10.7438</c:v>
                </c:pt>
                <c:pt idx="326">
                  <c:v>10.776899999999999</c:v>
                </c:pt>
                <c:pt idx="327">
                  <c:v>10.809900000000001</c:v>
                </c:pt>
                <c:pt idx="328">
                  <c:v>10.843</c:v>
                </c:pt>
                <c:pt idx="329">
                  <c:v>10.875999999999999</c:v>
                </c:pt>
                <c:pt idx="330">
                  <c:v>10.9091</c:v>
                </c:pt>
                <c:pt idx="331">
                  <c:v>10.9421</c:v>
                </c:pt>
                <c:pt idx="332">
                  <c:v>10.975199999999999</c:v>
                </c:pt>
                <c:pt idx="333">
                  <c:v>11.0083</c:v>
                </c:pt>
                <c:pt idx="334">
                  <c:v>11.0413</c:v>
                </c:pt>
                <c:pt idx="335">
                  <c:v>11.074400000000001</c:v>
                </c:pt>
                <c:pt idx="336">
                  <c:v>11.1074</c:v>
                </c:pt>
                <c:pt idx="337">
                  <c:v>11.140499999999999</c:v>
                </c:pt>
                <c:pt idx="338">
                  <c:v>11.1736</c:v>
                </c:pt>
                <c:pt idx="339">
                  <c:v>11.2066</c:v>
                </c:pt>
                <c:pt idx="340">
                  <c:v>11.239699999999999</c:v>
                </c:pt>
                <c:pt idx="341">
                  <c:v>11.2727</c:v>
                </c:pt>
                <c:pt idx="342">
                  <c:v>11.3058</c:v>
                </c:pt>
                <c:pt idx="343">
                  <c:v>11.338800000000001</c:v>
                </c:pt>
                <c:pt idx="344">
                  <c:v>11.3719</c:v>
                </c:pt>
                <c:pt idx="345">
                  <c:v>11.404999999999999</c:v>
                </c:pt>
                <c:pt idx="346">
                  <c:v>11.438000000000001</c:v>
                </c:pt>
                <c:pt idx="347">
                  <c:v>11.4711</c:v>
                </c:pt>
                <c:pt idx="348">
                  <c:v>11.504099999999999</c:v>
                </c:pt>
                <c:pt idx="349">
                  <c:v>11.5372</c:v>
                </c:pt>
                <c:pt idx="350">
                  <c:v>11.5702</c:v>
                </c:pt>
                <c:pt idx="351">
                  <c:v>11.603300000000001</c:v>
                </c:pt>
                <c:pt idx="352">
                  <c:v>11.6364</c:v>
                </c:pt>
                <c:pt idx="353">
                  <c:v>11.6694</c:v>
                </c:pt>
                <c:pt idx="354">
                  <c:v>11.702500000000001</c:v>
                </c:pt>
                <c:pt idx="355">
                  <c:v>11.7355</c:v>
                </c:pt>
                <c:pt idx="356">
                  <c:v>11.768599999999999</c:v>
                </c:pt>
                <c:pt idx="357">
                  <c:v>11.8017</c:v>
                </c:pt>
                <c:pt idx="358">
                  <c:v>11.8347</c:v>
                </c:pt>
                <c:pt idx="359">
                  <c:v>11.867800000000001</c:v>
                </c:pt>
                <c:pt idx="360">
                  <c:v>11.9008</c:v>
                </c:pt>
                <c:pt idx="361">
                  <c:v>11.9339</c:v>
                </c:pt>
                <c:pt idx="362">
                  <c:v>11.966900000000001</c:v>
                </c:pt>
                <c:pt idx="363">
                  <c:v>12</c:v>
                </c:pt>
                <c:pt idx="364">
                  <c:v>12.033099999999999</c:v>
                </c:pt>
                <c:pt idx="365">
                  <c:v>12.0661</c:v>
                </c:pt>
                <c:pt idx="366">
                  <c:v>12.0992</c:v>
                </c:pt>
                <c:pt idx="367">
                  <c:v>12.132199999999999</c:v>
                </c:pt>
                <c:pt idx="368">
                  <c:v>12.1653</c:v>
                </c:pt>
                <c:pt idx="369">
                  <c:v>12.1983</c:v>
                </c:pt>
                <c:pt idx="370">
                  <c:v>12.231400000000001</c:v>
                </c:pt>
                <c:pt idx="371">
                  <c:v>12.2645</c:v>
                </c:pt>
                <c:pt idx="372">
                  <c:v>12.297499999999999</c:v>
                </c:pt>
                <c:pt idx="373">
                  <c:v>12.3306</c:v>
                </c:pt>
                <c:pt idx="374">
                  <c:v>12.3636</c:v>
                </c:pt>
                <c:pt idx="375">
                  <c:v>12.396699999999999</c:v>
                </c:pt>
                <c:pt idx="376">
                  <c:v>12.4298</c:v>
                </c:pt>
                <c:pt idx="377">
                  <c:v>12.4628</c:v>
                </c:pt>
                <c:pt idx="378">
                  <c:v>12.495900000000001</c:v>
                </c:pt>
                <c:pt idx="379">
                  <c:v>12.5289</c:v>
                </c:pt>
                <c:pt idx="380">
                  <c:v>12.561999999999999</c:v>
                </c:pt>
                <c:pt idx="381">
                  <c:v>12.595000000000001</c:v>
                </c:pt>
                <c:pt idx="382">
                  <c:v>12.6281</c:v>
                </c:pt>
                <c:pt idx="383">
                  <c:v>12.661199999999999</c:v>
                </c:pt>
                <c:pt idx="384">
                  <c:v>12.6942</c:v>
                </c:pt>
                <c:pt idx="385">
                  <c:v>12.7273</c:v>
                </c:pt>
                <c:pt idx="386">
                  <c:v>12.760300000000001</c:v>
                </c:pt>
                <c:pt idx="387">
                  <c:v>12.7934</c:v>
                </c:pt>
                <c:pt idx="388">
                  <c:v>12.8264</c:v>
                </c:pt>
                <c:pt idx="389">
                  <c:v>12.859500000000001</c:v>
                </c:pt>
                <c:pt idx="390">
                  <c:v>12.8926</c:v>
                </c:pt>
                <c:pt idx="391">
                  <c:v>12.925599999999999</c:v>
                </c:pt>
                <c:pt idx="392">
                  <c:v>12.9587</c:v>
                </c:pt>
                <c:pt idx="393">
                  <c:v>12.9917</c:v>
                </c:pt>
                <c:pt idx="394">
                  <c:v>13.024800000000001</c:v>
                </c:pt>
                <c:pt idx="395">
                  <c:v>13.0579</c:v>
                </c:pt>
                <c:pt idx="396">
                  <c:v>13.0909</c:v>
                </c:pt>
                <c:pt idx="397">
                  <c:v>13.124000000000001</c:v>
                </c:pt>
                <c:pt idx="398">
                  <c:v>13.157</c:v>
                </c:pt>
                <c:pt idx="399">
                  <c:v>13.190099999999999</c:v>
                </c:pt>
                <c:pt idx="400">
                  <c:v>13.223100000000001</c:v>
                </c:pt>
                <c:pt idx="401">
                  <c:v>13.2562</c:v>
                </c:pt>
                <c:pt idx="402">
                  <c:v>13.289300000000001</c:v>
                </c:pt>
                <c:pt idx="403">
                  <c:v>13.3223</c:v>
                </c:pt>
                <c:pt idx="404">
                  <c:v>13.355399999999999</c:v>
                </c:pt>
                <c:pt idx="405">
                  <c:v>13.388400000000001</c:v>
                </c:pt>
                <c:pt idx="406">
                  <c:v>13.4215</c:v>
                </c:pt>
                <c:pt idx="407">
                  <c:v>13.454499999999999</c:v>
                </c:pt>
                <c:pt idx="408">
                  <c:v>13.4876</c:v>
                </c:pt>
                <c:pt idx="409">
                  <c:v>13.5207</c:v>
                </c:pt>
                <c:pt idx="410">
                  <c:v>13.553699999999999</c:v>
                </c:pt>
                <c:pt idx="411">
                  <c:v>13.5868</c:v>
                </c:pt>
                <c:pt idx="412">
                  <c:v>13.6198</c:v>
                </c:pt>
                <c:pt idx="413">
                  <c:v>13.652900000000001</c:v>
                </c:pt>
                <c:pt idx="414">
                  <c:v>13.686</c:v>
                </c:pt>
                <c:pt idx="415">
                  <c:v>13.718999999999999</c:v>
                </c:pt>
                <c:pt idx="416">
                  <c:v>13.7521</c:v>
                </c:pt>
                <c:pt idx="417">
                  <c:v>13.7851</c:v>
                </c:pt>
                <c:pt idx="418">
                  <c:v>13.818199999999999</c:v>
                </c:pt>
                <c:pt idx="419">
                  <c:v>13.8512</c:v>
                </c:pt>
                <c:pt idx="420">
                  <c:v>13.8843</c:v>
                </c:pt>
                <c:pt idx="421">
                  <c:v>13.917400000000001</c:v>
                </c:pt>
                <c:pt idx="422">
                  <c:v>13.9504</c:v>
                </c:pt>
                <c:pt idx="423">
                  <c:v>13.983499999999999</c:v>
                </c:pt>
                <c:pt idx="424">
                  <c:v>14.016500000000001</c:v>
                </c:pt>
                <c:pt idx="425">
                  <c:v>14.0496</c:v>
                </c:pt>
                <c:pt idx="426">
                  <c:v>14.082599999999999</c:v>
                </c:pt>
                <c:pt idx="427">
                  <c:v>14.1157</c:v>
                </c:pt>
                <c:pt idx="428">
                  <c:v>14.1488</c:v>
                </c:pt>
                <c:pt idx="429">
                  <c:v>14.181800000000001</c:v>
                </c:pt>
                <c:pt idx="430">
                  <c:v>14.2149</c:v>
                </c:pt>
                <c:pt idx="431">
                  <c:v>14.2479</c:v>
                </c:pt>
                <c:pt idx="432">
                  <c:v>14.281000000000001</c:v>
                </c:pt>
                <c:pt idx="433">
                  <c:v>14.314</c:v>
                </c:pt>
                <c:pt idx="434">
                  <c:v>14.347099999999999</c:v>
                </c:pt>
                <c:pt idx="435">
                  <c:v>14.3802</c:v>
                </c:pt>
                <c:pt idx="436">
                  <c:v>14.4132</c:v>
                </c:pt>
                <c:pt idx="437">
                  <c:v>14.446300000000001</c:v>
                </c:pt>
                <c:pt idx="438">
                  <c:v>14.4793</c:v>
                </c:pt>
                <c:pt idx="439">
                  <c:v>14.5124</c:v>
                </c:pt>
                <c:pt idx="440">
                  <c:v>14.545500000000001</c:v>
                </c:pt>
                <c:pt idx="441">
                  <c:v>14.5785</c:v>
                </c:pt>
                <c:pt idx="442">
                  <c:v>14.611599999999999</c:v>
                </c:pt>
                <c:pt idx="443">
                  <c:v>14.644600000000001</c:v>
                </c:pt>
                <c:pt idx="444">
                  <c:v>14.6777</c:v>
                </c:pt>
                <c:pt idx="445">
                  <c:v>14.710699999999999</c:v>
                </c:pt>
                <c:pt idx="446">
                  <c:v>14.7438</c:v>
                </c:pt>
                <c:pt idx="447">
                  <c:v>14.776899999999999</c:v>
                </c:pt>
                <c:pt idx="448">
                  <c:v>14.809900000000001</c:v>
                </c:pt>
                <c:pt idx="449">
                  <c:v>14.843</c:v>
                </c:pt>
                <c:pt idx="450">
                  <c:v>14.875999999999999</c:v>
                </c:pt>
                <c:pt idx="451">
                  <c:v>14.9091</c:v>
                </c:pt>
                <c:pt idx="452">
                  <c:v>14.9421</c:v>
                </c:pt>
                <c:pt idx="453">
                  <c:v>14.975199999999999</c:v>
                </c:pt>
                <c:pt idx="454">
                  <c:v>15.0083</c:v>
                </c:pt>
                <c:pt idx="455">
                  <c:v>15.0413</c:v>
                </c:pt>
                <c:pt idx="456">
                  <c:v>15.074400000000001</c:v>
                </c:pt>
                <c:pt idx="457">
                  <c:v>15.1074</c:v>
                </c:pt>
                <c:pt idx="458">
                  <c:v>15.140499999999999</c:v>
                </c:pt>
                <c:pt idx="459">
                  <c:v>15.1736</c:v>
                </c:pt>
                <c:pt idx="460">
                  <c:v>15.2066</c:v>
                </c:pt>
                <c:pt idx="461">
                  <c:v>15.239699999999999</c:v>
                </c:pt>
                <c:pt idx="462">
                  <c:v>15.2727</c:v>
                </c:pt>
                <c:pt idx="463">
                  <c:v>15.3058</c:v>
                </c:pt>
                <c:pt idx="464">
                  <c:v>15.338800000000001</c:v>
                </c:pt>
                <c:pt idx="465">
                  <c:v>15.3719</c:v>
                </c:pt>
                <c:pt idx="466">
                  <c:v>15.404999999999999</c:v>
                </c:pt>
                <c:pt idx="467">
                  <c:v>15.438000000000001</c:v>
                </c:pt>
                <c:pt idx="468">
                  <c:v>15.4711</c:v>
                </c:pt>
                <c:pt idx="469">
                  <c:v>15.504099999999999</c:v>
                </c:pt>
                <c:pt idx="470">
                  <c:v>15.5372</c:v>
                </c:pt>
                <c:pt idx="471">
                  <c:v>15.5702</c:v>
                </c:pt>
                <c:pt idx="472">
                  <c:v>15.603300000000001</c:v>
                </c:pt>
                <c:pt idx="473">
                  <c:v>15.6364</c:v>
                </c:pt>
                <c:pt idx="474">
                  <c:v>15.6694</c:v>
                </c:pt>
                <c:pt idx="475">
                  <c:v>15.702500000000001</c:v>
                </c:pt>
                <c:pt idx="476">
                  <c:v>15.7355</c:v>
                </c:pt>
                <c:pt idx="477">
                  <c:v>15.768599999999999</c:v>
                </c:pt>
                <c:pt idx="478">
                  <c:v>15.8017</c:v>
                </c:pt>
                <c:pt idx="479">
                  <c:v>15.8347</c:v>
                </c:pt>
                <c:pt idx="480">
                  <c:v>15.867800000000001</c:v>
                </c:pt>
                <c:pt idx="481">
                  <c:v>15.9008</c:v>
                </c:pt>
                <c:pt idx="482">
                  <c:v>15.9339</c:v>
                </c:pt>
                <c:pt idx="483">
                  <c:v>15.966900000000001</c:v>
                </c:pt>
                <c:pt idx="484">
                  <c:v>16</c:v>
                </c:pt>
                <c:pt idx="485">
                  <c:v>16.033100000000001</c:v>
                </c:pt>
                <c:pt idx="486">
                  <c:v>16.066099999999999</c:v>
                </c:pt>
                <c:pt idx="487">
                  <c:v>16.0992</c:v>
                </c:pt>
                <c:pt idx="488">
                  <c:v>16.132200000000001</c:v>
                </c:pt>
                <c:pt idx="489">
                  <c:v>16.165299999999981</c:v>
                </c:pt>
                <c:pt idx="490">
                  <c:v>16.1983</c:v>
                </c:pt>
                <c:pt idx="491">
                  <c:v>16.231400000000001</c:v>
                </c:pt>
                <c:pt idx="492">
                  <c:v>16.264500000000002</c:v>
                </c:pt>
                <c:pt idx="493">
                  <c:v>16.297499999999999</c:v>
                </c:pt>
                <c:pt idx="494">
                  <c:v>16.3306</c:v>
                </c:pt>
                <c:pt idx="495">
                  <c:v>16.363600000000002</c:v>
                </c:pt>
                <c:pt idx="496">
                  <c:v>16.396699999999999</c:v>
                </c:pt>
                <c:pt idx="497">
                  <c:v>16.4298</c:v>
                </c:pt>
                <c:pt idx="498">
                  <c:v>16.462800000000001</c:v>
                </c:pt>
                <c:pt idx="499">
                  <c:v>16.495899999999999</c:v>
                </c:pt>
                <c:pt idx="500">
                  <c:v>16.5289</c:v>
                </c:pt>
                <c:pt idx="501">
                  <c:v>16.562000000000001</c:v>
                </c:pt>
                <c:pt idx="502">
                  <c:v>16.594999999999999</c:v>
                </c:pt>
                <c:pt idx="503">
                  <c:v>16.6281</c:v>
                </c:pt>
                <c:pt idx="504">
                  <c:v>16.661200000000001</c:v>
                </c:pt>
                <c:pt idx="505">
                  <c:v>16.694199999999999</c:v>
                </c:pt>
                <c:pt idx="506">
                  <c:v>16.7273</c:v>
                </c:pt>
                <c:pt idx="507">
                  <c:v>16.760300000000001</c:v>
                </c:pt>
                <c:pt idx="508">
                  <c:v>16.793399999999981</c:v>
                </c:pt>
                <c:pt idx="509">
                  <c:v>16.8264</c:v>
                </c:pt>
                <c:pt idx="510">
                  <c:v>16.859500000000001</c:v>
                </c:pt>
                <c:pt idx="511">
                  <c:v>16.892600000000002</c:v>
                </c:pt>
                <c:pt idx="512">
                  <c:v>16.925599999999939</c:v>
                </c:pt>
                <c:pt idx="513">
                  <c:v>16.9587</c:v>
                </c:pt>
                <c:pt idx="514">
                  <c:v>16.991700000000002</c:v>
                </c:pt>
                <c:pt idx="515">
                  <c:v>17.024799999999999</c:v>
                </c:pt>
                <c:pt idx="516">
                  <c:v>17.0579</c:v>
                </c:pt>
                <c:pt idx="517">
                  <c:v>17.090900000000001</c:v>
                </c:pt>
                <c:pt idx="518">
                  <c:v>17.123999999999999</c:v>
                </c:pt>
                <c:pt idx="519">
                  <c:v>17.157</c:v>
                </c:pt>
                <c:pt idx="520">
                  <c:v>17.190100000000001</c:v>
                </c:pt>
                <c:pt idx="521">
                  <c:v>17.223099999999999</c:v>
                </c:pt>
                <c:pt idx="522">
                  <c:v>17.2562</c:v>
                </c:pt>
                <c:pt idx="523">
                  <c:v>17.289300000000001</c:v>
                </c:pt>
                <c:pt idx="524">
                  <c:v>17.322299999999981</c:v>
                </c:pt>
                <c:pt idx="525">
                  <c:v>17.355399999999999</c:v>
                </c:pt>
                <c:pt idx="526">
                  <c:v>17.388400000000001</c:v>
                </c:pt>
                <c:pt idx="527">
                  <c:v>17.421500000000002</c:v>
                </c:pt>
                <c:pt idx="528">
                  <c:v>17.454499999999999</c:v>
                </c:pt>
                <c:pt idx="529">
                  <c:v>17.4876</c:v>
                </c:pt>
                <c:pt idx="530">
                  <c:v>17.520700000000001</c:v>
                </c:pt>
                <c:pt idx="531">
                  <c:v>17.553699999999999</c:v>
                </c:pt>
                <c:pt idx="532">
                  <c:v>17.5868</c:v>
                </c:pt>
                <c:pt idx="533">
                  <c:v>17.619800000000001</c:v>
                </c:pt>
                <c:pt idx="534">
                  <c:v>17.652899999999999</c:v>
                </c:pt>
                <c:pt idx="535">
                  <c:v>17.686</c:v>
                </c:pt>
                <c:pt idx="536">
                  <c:v>17.719000000000001</c:v>
                </c:pt>
                <c:pt idx="537">
                  <c:v>17.752099999999999</c:v>
                </c:pt>
                <c:pt idx="538">
                  <c:v>17.7851</c:v>
                </c:pt>
                <c:pt idx="539">
                  <c:v>17.818200000000001</c:v>
                </c:pt>
                <c:pt idx="540">
                  <c:v>17.851199999999999</c:v>
                </c:pt>
                <c:pt idx="541">
                  <c:v>17.8843</c:v>
                </c:pt>
                <c:pt idx="542">
                  <c:v>17.917400000000001</c:v>
                </c:pt>
                <c:pt idx="543">
                  <c:v>17.950399999999981</c:v>
                </c:pt>
                <c:pt idx="544">
                  <c:v>17.983499999999939</c:v>
                </c:pt>
                <c:pt idx="545">
                  <c:v>18.016500000000001</c:v>
                </c:pt>
                <c:pt idx="546">
                  <c:v>18.049600000000002</c:v>
                </c:pt>
                <c:pt idx="547">
                  <c:v>18.082599999999939</c:v>
                </c:pt>
                <c:pt idx="548">
                  <c:v>18.1157</c:v>
                </c:pt>
                <c:pt idx="549">
                  <c:v>18.148800000000001</c:v>
                </c:pt>
                <c:pt idx="550">
                  <c:v>18.181799999999999</c:v>
                </c:pt>
                <c:pt idx="551">
                  <c:v>18.2149</c:v>
                </c:pt>
                <c:pt idx="552">
                  <c:v>18.247900000000001</c:v>
                </c:pt>
                <c:pt idx="553">
                  <c:v>18.280999999999999</c:v>
                </c:pt>
                <c:pt idx="554">
                  <c:v>18.314</c:v>
                </c:pt>
                <c:pt idx="555">
                  <c:v>18.347100000000001</c:v>
                </c:pt>
                <c:pt idx="556">
                  <c:v>18.380199999999981</c:v>
                </c:pt>
                <c:pt idx="557">
                  <c:v>18.4132</c:v>
                </c:pt>
                <c:pt idx="558">
                  <c:v>18.446300000000001</c:v>
                </c:pt>
                <c:pt idx="559">
                  <c:v>18.479299999999981</c:v>
                </c:pt>
                <c:pt idx="560">
                  <c:v>18.5124</c:v>
                </c:pt>
                <c:pt idx="561">
                  <c:v>18.545500000000001</c:v>
                </c:pt>
                <c:pt idx="562">
                  <c:v>18.57849999999998</c:v>
                </c:pt>
                <c:pt idx="563">
                  <c:v>18.611599999999999</c:v>
                </c:pt>
                <c:pt idx="564">
                  <c:v>18.644600000000001</c:v>
                </c:pt>
                <c:pt idx="565">
                  <c:v>18.677700000000002</c:v>
                </c:pt>
                <c:pt idx="566">
                  <c:v>18.710699999999999</c:v>
                </c:pt>
                <c:pt idx="567">
                  <c:v>18.7438</c:v>
                </c:pt>
                <c:pt idx="568">
                  <c:v>18.776900000000001</c:v>
                </c:pt>
                <c:pt idx="569">
                  <c:v>18.809899999999999</c:v>
                </c:pt>
                <c:pt idx="570">
                  <c:v>18.843</c:v>
                </c:pt>
                <c:pt idx="571">
                  <c:v>18.876000000000001</c:v>
                </c:pt>
                <c:pt idx="572">
                  <c:v>18.909099999999999</c:v>
                </c:pt>
                <c:pt idx="573">
                  <c:v>18.9421</c:v>
                </c:pt>
                <c:pt idx="574">
                  <c:v>18.975200000000001</c:v>
                </c:pt>
                <c:pt idx="575">
                  <c:v>19.008299999999981</c:v>
                </c:pt>
                <c:pt idx="576">
                  <c:v>19.0413</c:v>
                </c:pt>
                <c:pt idx="577">
                  <c:v>19.074400000000001</c:v>
                </c:pt>
                <c:pt idx="578">
                  <c:v>19.107399999999991</c:v>
                </c:pt>
                <c:pt idx="579">
                  <c:v>19.140499999999999</c:v>
                </c:pt>
                <c:pt idx="580">
                  <c:v>19.1736</c:v>
                </c:pt>
                <c:pt idx="581">
                  <c:v>19.206600000000002</c:v>
                </c:pt>
                <c:pt idx="582">
                  <c:v>19.239699999999999</c:v>
                </c:pt>
                <c:pt idx="583">
                  <c:v>19.2727</c:v>
                </c:pt>
                <c:pt idx="584">
                  <c:v>19.305800000000001</c:v>
                </c:pt>
                <c:pt idx="585">
                  <c:v>19.338799999999999</c:v>
                </c:pt>
                <c:pt idx="586">
                  <c:v>19.3719</c:v>
                </c:pt>
                <c:pt idx="587">
                  <c:v>19.405000000000001</c:v>
                </c:pt>
                <c:pt idx="588">
                  <c:v>19.437999999999999</c:v>
                </c:pt>
                <c:pt idx="589">
                  <c:v>19.4711</c:v>
                </c:pt>
                <c:pt idx="590">
                  <c:v>19.504100000000001</c:v>
                </c:pt>
                <c:pt idx="591">
                  <c:v>19.537199999999999</c:v>
                </c:pt>
                <c:pt idx="592">
                  <c:v>19.5702</c:v>
                </c:pt>
                <c:pt idx="593">
                  <c:v>19.603300000000001</c:v>
                </c:pt>
                <c:pt idx="594">
                  <c:v>19.636399999999991</c:v>
                </c:pt>
                <c:pt idx="595">
                  <c:v>19.6694</c:v>
                </c:pt>
                <c:pt idx="596">
                  <c:v>19.702500000000001</c:v>
                </c:pt>
                <c:pt idx="597">
                  <c:v>19.735499999999981</c:v>
                </c:pt>
                <c:pt idx="598">
                  <c:v>19.76859999999991</c:v>
                </c:pt>
                <c:pt idx="599">
                  <c:v>19.8017</c:v>
                </c:pt>
                <c:pt idx="600">
                  <c:v>19.834700000000009</c:v>
                </c:pt>
                <c:pt idx="601">
                  <c:v>19.867799999999999</c:v>
                </c:pt>
                <c:pt idx="602">
                  <c:v>19.9008</c:v>
                </c:pt>
                <c:pt idx="603">
                  <c:v>19.933900000000001</c:v>
                </c:pt>
                <c:pt idx="604">
                  <c:v>19.966899999999999</c:v>
                </c:pt>
                <c:pt idx="605">
                  <c:v>20</c:v>
                </c:pt>
                <c:pt idx="606">
                  <c:v>20.033100000000001</c:v>
                </c:pt>
                <c:pt idx="607">
                  <c:v>20.066099999999999</c:v>
                </c:pt>
                <c:pt idx="608">
                  <c:v>20.0992</c:v>
                </c:pt>
                <c:pt idx="609">
                  <c:v>20.132200000000001</c:v>
                </c:pt>
                <c:pt idx="610">
                  <c:v>20.165299999999981</c:v>
                </c:pt>
                <c:pt idx="611">
                  <c:v>20.1983</c:v>
                </c:pt>
                <c:pt idx="612">
                  <c:v>20.231400000000001</c:v>
                </c:pt>
                <c:pt idx="613">
                  <c:v>20.264500000000002</c:v>
                </c:pt>
                <c:pt idx="614">
                  <c:v>20.297499999999999</c:v>
                </c:pt>
                <c:pt idx="615">
                  <c:v>20.3306</c:v>
                </c:pt>
                <c:pt idx="616">
                  <c:v>20.363600000000002</c:v>
                </c:pt>
                <c:pt idx="617">
                  <c:v>20.396699999999999</c:v>
                </c:pt>
                <c:pt idx="618">
                  <c:v>20.4298</c:v>
                </c:pt>
                <c:pt idx="619">
                  <c:v>20.462800000000001</c:v>
                </c:pt>
                <c:pt idx="620">
                  <c:v>20.495899999999999</c:v>
                </c:pt>
                <c:pt idx="621">
                  <c:v>20.5289</c:v>
                </c:pt>
                <c:pt idx="622">
                  <c:v>20.562000000000001</c:v>
                </c:pt>
                <c:pt idx="623">
                  <c:v>20.594999999999999</c:v>
                </c:pt>
                <c:pt idx="624">
                  <c:v>20.6281</c:v>
                </c:pt>
                <c:pt idx="625">
                  <c:v>20.661200000000001</c:v>
                </c:pt>
                <c:pt idx="626">
                  <c:v>20.694199999999999</c:v>
                </c:pt>
                <c:pt idx="627">
                  <c:v>20.7273</c:v>
                </c:pt>
                <c:pt idx="628">
                  <c:v>20.760300000000001</c:v>
                </c:pt>
                <c:pt idx="629">
                  <c:v>20.793399999999981</c:v>
                </c:pt>
                <c:pt idx="630">
                  <c:v>20.8264</c:v>
                </c:pt>
                <c:pt idx="631">
                  <c:v>20.859500000000001</c:v>
                </c:pt>
                <c:pt idx="632">
                  <c:v>20.892600000000002</c:v>
                </c:pt>
                <c:pt idx="633">
                  <c:v>20.925599999999939</c:v>
                </c:pt>
                <c:pt idx="634">
                  <c:v>20.9587</c:v>
                </c:pt>
                <c:pt idx="635">
                  <c:v>20.991700000000002</c:v>
                </c:pt>
                <c:pt idx="636">
                  <c:v>21.024799999999999</c:v>
                </c:pt>
                <c:pt idx="637">
                  <c:v>21.0579</c:v>
                </c:pt>
                <c:pt idx="638">
                  <c:v>21.090900000000001</c:v>
                </c:pt>
                <c:pt idx="639">
                  <c:v>21.123999999999999</c:v>
                </c:pt>
                <c:pt idx="640">
                  <c:v>21.157</c:v>
                </c:pt>
                <c:pt idx="641">
                  <c:v>21.190100000000001</c:v>
                </c:pt>
                <c:pt idx="642">
                  <c:v>21.223099999999999</c:v>
                </c:pt>
                <c:pt idx="643">
                  <c:v>21.2562</c:v>
                </c:pt>
                <c:pt idx="644">
                  <c:v>21.289300000000001</c:v>
                </c:pt>
                <c:pt idx="645">
                  <c:v>21.322299999999981</c:v>
                </c:pt>
                <c:pt idx="646">
                  <c:v>21.355399999999999</c:v>
                </c:pt>
                <c:pt idx="647">
                  <c:v>21.388400000000001</c:v>
                </c:pt>
                <c:pt idx="648">
                  <c:v>21.421500000000002</c:v>
                </c:pt>
                <c:pt idx="649">
                  <c:v>21.454499999999999</c:v>
                </c:pt>
                <c:pt idx="650">
                  <c:v>21.4876</c:v>
                </c:pt>
                <c:pt idx="651">
                  <c:v>21.520700000000001</c:v>
                </c:pt>
                <c:pt idx="652">
                  <c:v>21.553699999999999</c:v>
                </c:pt>
                <c:pt idx="653">
                  <c:v>21.5868</c:v>
                </c:pt>
                <c:pt idx="654">
                  <c:v>21.619800000000001</c:v>
                </c:pt>
                <c:pt idx="655">
                  <c:v>21.652899999999999</c:v>
                </c:pt>
                <c:pt idx="656">
                  <c:v>21.686</c:v>
                </c:pt>
                <c:pt idx="657">
                  <c:v>21.719000000000001</c:v>
                </c:pt>
                <c:pt idx="658">
                  <c:v>21.752099999999999</c:v>
                </c:pt>
                <c:pt idx="659">
                  <c:v>21.7851</c:v>
                </c:pt>
                <c:pt idx="660">
                  <c:v>21.818200000000001</c:v>
                </c:pt>
                <c:pt idx="661">
                  <c:v>21.851199999999999</c:v>
                </c:pt>
                <c:pt idx="662">
                  <c:v>21.8843</c:v>
                </c:pt>
                <c:pt idx="663">
                  <c:v>21.917400000000001</c:v>
                </c:pt>
                <c:pt idx="664">
                  <c:v>21.950399999999981</c:v>
                </c:pt>
                <c:pt idx="665">
                  <c:v>21.983499999999939</c:v>
                </c:pt>
                <c:pt idx="666">
                  <c:v>22.016500000000001</c:v>
                </c:pt>
                <c:pt idx="667">
                  <c:v>22.049600000000002</c:v>
                </c:pt>
                <c:pt idx="668">
                  <c:v>22.082599999999939</c:v>
                </c:pt>
                <c:pt idx="669">
                  <c:v>22.1157</c:v>
                </c:pt>
                <c:pt idx="670">
                  <c:v>22.148800000000001</c:v>
                </c:pt>
                <c:pt idx="671">
                  <c:v>22.181799999999999</c:v>
                </c:pt>
                <c:pt idx="672">
                  <c:v>22.2149</c:v>
                </c:pt>
                <c:pt idx="673">
                  <c:v>22.247900000000001</c:v>
                </c:pt>
                <c:pt idx="674">
                  <c:v>22.280999999999999</c:v>
                </c:pt>
                <c:pt idx="675">
                  <c:v>22.314</c:v>
                </c:pt>
                <c:pt idx="676">
                  <c:v>22.347100000000001</c:v>
                </c:pt>
                <c:pt idx="677">
                  <c:v>22.380199999999981</c:v>
                </c:pt>
                <c:pt idx="678">
                  <c:v>22.4132</c:v>
                </c:pt>
                <c:pt idx="679">
                  <c:v>22.446300000000001</c:v>
                </c:pt>
                <c:pt idx="680">
                  <c:v>22.479299999999981</c:v>
                </c:pt>
                <c:pt idx="681">
                  <c:v>22.5124</c:v>
                </c:pt>
                <c:pt idx="682">
                  <c:v>22.545500000000001</c:v>
                </c:pt>
                <c:pt idx="683">
                  <c:v>22.57849999999998</c:v>
                </c:pt>
                <c:pt idx="684">
                  <c:v>22.611599999999999</c:v>
                </c:pt>
                <c:pt idx="685">
                  <c:v>22.644600000000001</c:v>
                </c:pt>
                <c:pt idx="686">
                  <c:v>22.677700000000002</c:v>
                </c:pt>
                <c:pt idx="687">
                  <c:v>22.710699999999999</c:v>
                </c:pt>
                <c:pt idx="688">
                  <c:v>22.7438</c:v>
                </c:pt>
                <c:pt idx="689">
                  <c:v>22.776900000000001</c:v>
                </c:pt>
                <c:pt idx="690">
                  <c:v>22.809899999999999</c:v>
                </c:pt>
                <c:pt idx="691">
                  <c:v>22.843</c:v>
                </c:pt>
                <c:pt idx="692">
                  <c:v>22.876000000000001</c:v>
                </c:pt>
                <c:pt idx="693">
                  <c:v>22.909099999999999</c:v>
                </c:pt>
                <c:pt idx="694">
                  <c:v>22.9421</c:v>
                </c:pt>
                <c:pt idx="695">
                  <c:v>22.975200000000001</c:v>
                </c:pt>
                <c:pt idx="696">
                  <c:v>23.008299999999981</c:v>
                </c:pt>
                <c:pt idx="697">
                  <c:v>23.0413</c:v>
                </c:pt>
                <c:pt idx="698">
                  <c:v>23.074400000000001</c:v>
                </c:pt>
                <c:pt idx="699">
                  <c:v>23.107399999999991</c:v>
                </c:pt>
                <c:pt idx="700">
                  <c:v>23.140499999999999</c:v>
                </c:pt>
                <c:pt idx="701">
                  <c:v>23.1736</c:v>
                </c:pt>
                <c:pt idx="702">
                  <c:v>23.206600000000002</c:v>
                </c:pt>
                <c:pt idx="703">
                  <c:v>23.239699999999999</c:v>
                </c:pt>
                <c:pt idx="704">
                  <c:v>23.2727</c:v>
                </c:pt>
                <c:pt idx="705">
                  <c:v>23.305800000000001</c:v>
                </c:pt>
                <c:pt idx="706">
                  <c:v>23.338799999999999</c:v>
                </c:pt>
                <c:pt idx="707">
                  <c:v>23.3719</c:v>
                </c:pt>
                <c:pt idx="708">
                  <c:v>23.405000000000001</c:v>
                </c:pt>
                <c:pt idx="709">
                  <c:v>23.437999999999999</c:v>
                </c:pt>
                <c:pt idx="710">
                  <c:v>23.4711</c:v>
                </c:pt>
                <c:pt idx="711">
                  <c:v>23.504100000000001</c:v>
                </c:pt>
                <c:pt idx="712">
                  <c:v>23.537199999999999</c:v>
                </c:pt>
                <c:pt idx="713">
                  <c:v>23.5702</c:v>
                </c:pt>
                <c:pt idx="714">
                  <c:v>23.603300000000001</c:v>
                </c:pt>
                <c:pt idx="715">
                  <c:v>23.636399999999991</c:v>
                </c:pt>
                <c:pt idx="716">
                  <c:v>23.6694</c:v>
                </c:pt>
                <c:pt idx="717">
                  <c:v>23.702500000000001</c:v>
                </c:pt>
                <c:pt idx="718">
                  <c:v>23.735499999999981</c:v>
                </c:pt>
                <c:pt idx="719">
                  <c:v>23.76859999999991</c:v>
                </c:pt>
                <c:pt idx="720">
                  <c:v>23.8017</c:v>
                </c:pt>
                <c:pt idx="721">
                  <c:v>23.834700000000009</c:v>
                </c:pt>
                <c:pt idx="722">
                  <c:v>23.867799999999999</c:v>
                </c:pt>
                <c:pt idx="723">
                  <c:v>23.9008</c:v>
                </c:pt>
                <c:pt idx="724">
                  <c:v>23.933900000000001</c:v>
                </c:pt>
                <c:pt idx="725">
                  <c:v>23.966899999999999</c:v>
                </c:pt>
                <c:pt idx="726">
                  <c:v>24</c:v>
                </c:pt>
                <c:pt idx="727">
                  <c:v>24.033100000000001</c:v>
                </c:pt>
                <c:pt idx="728">
                  <c:v>24.066099999999999</c:v>
                </c:pt>
                <c:pt idx="729">
                  <c:v>24.0992</c:v>
                </c:pt>
                <c:pt idx="730">
                  <c:v>24.132200000000001</c:v>
                </c:pt>
                <c:pt idx="731">
                  <c:v>24.165299999999981</c:v>
                </c:pt>
                <c:pt idx="732">
                  <c:v>24.1983</c:v>
                </c:pt>
                <c:pt idx="733">
                  <c:v>24.231400000000001</c:v>
                </c:pt>
                <c:pt idx="734">
                  <c:v>24.264500000000002</c:v>
                </c:pt>
                <c:pt idx="735">
                  <c:v>24.297499999999999</c:v>
                </c:pt>
                <c:pt idx="736">
                  <c:v>24.3306</c:v>
                </c:pt>
                <c:pt idx="737">
                  <c:v>24.363600000000002</c:v>
                </c:pt>
                <c:pt idx="738">
                  <c:v>24.396699999999999</c:v>
                </c:pt>
                <c:pt idx="739">
                  <c:v>24.4298</c:v>
                </c:pt>
                <c:pt idx="740">
                  <c:v>24.462800000000001</c:v>
                </c:pt>
                <c:pt idx="741">
                  <c:v>24.495899999999999</c:v>
                </c:pt>
                <c:pt idx="742">
                  <c:v>24.5289</c:v>
                </c:pt>
                <c:pt idx="743">
                  <c:v>24.562000000000001</c:v>
                </c:pt>
                <c:pt idx="744">
                  <c:v>24.594999999999999</c:v>
                </c:pt>
                <c:pt idx="745">
                  <c:v>24.6281</c:v>
                </c:pt>
                <c:pt idx="746">
                  <c:v>24.661200000000001</c:v>
                </c:pt>
                <c:pt idx="747">
                  <c:v>24.694199999999999</c:v>
                </c:pt>
                <c:pt idx="748">
                  <c:v>24.7273</c:v>
                </c:pt>
                <c:pt idx="749">
                  <c:v>24.760300000000001</c:v>
                </c:pt>
                <c:pt idx="750">
                  <c:v>24.793399999999981</c:v>
                </c:pt>
                <c:pt idx="751">
                  <c:v>24.8264</c:v>
                </c:pt>
                <c:pt idx="752">
                  <c:v>24.859500000000001</c:v>
                </c:pt>
                <c:pt idx="753">
                  <c:v>24.892600000000002</c:v>
                </c:pt>
                <c:pt idx="754">
                  <c:v>24.925599999999939</c:v>
                </c:pt>
                <c:pt idx="755">
                  <c:v>24.9587</c:v>
                </c:pt>
                <c:pt idx="756">
                  <c:v>24.991700000000002</c:v>
                </c:pt>
                <c:pt idx="757">
                  <c:v>25.024799999999999</c:v>
                </c:pt>
                <c:pt idx="758">
                  <c:v>25.0579</c:v>
                </c:pt>
                <c:pt idx="759">
                  <c:v>25.090900000000001</c:v>
                </c:pt>
                <c:pt idx="760">
                  <c:v>25.123999999999999</c:v>
                </c:pt>
                <c:pt idx="761">
                  <c:v>25.157</c:v>
                </c:pt>
                <c:pt idx="762">
                  <c:v>25.190100000000001</c:v>
                </c:pt>
                <c:pt idx="763">
                  <c:v>25.223099999999999</c:v>
                </c:pt>
                <c:pt idx="764">
                  <c:v>25.2562</c:v>
                </c:pt>
                <c:pt idx="765">
                  <c:v>25.289300000000001</c:v>
                </c:pt>
              </c:numCache>
            </c:numRef>
          </c:xVal>
          <c:yVal>
            <c:numRef>
              <c:f>'T_08.4_MJSTRO_km_mITT_24M'!$C$4:$C$769</c:f>
              <c:numCache>
                <c:formatCode>General</c:formatCode>
                <c:ptCount val="766"/>
                <c:pt idx="0">
                  <c:v>5.7869999999999996E-3</c:v>
                </c:pt>
                <c:pt idx="1">
                  <c:v>8.1099999999999992E-3</c:v>
                </c:pt>
                <c:pt idx="2">
                  <c:v>1.0436000000000001E-2</c:v>
                </c:pt>
                <c:pt idx="3">
                  <c:v>1.0436000000000001E-2</c:v>
                </c:pt>
                <c:pt idx="4">
                  <c:v>1.0436000000000001E-2</c:v>
                </c:pt>
                <c:pt idx="5">
                  <c:v>1.0436000000000001E-2</c:v>
                </c:pt>
                <c:pt idx="6">
                  <c:v>1.0436000000000001E-2</c:v>
                </c:pt>
                <c:pt idx="7">
                  <c:v>1.0436000000000001E-2</c:v>
                </c:pt>
                <c:pt idx="8">
                  <c:v>1.0436000000000001E-2</c:v>
                </c:pt>
                <c:pt idx="9">
                  <c:v>1.0436000000000001E-2</c:v>
                </c:pt>
                <c:pt idx="10">
                  <c:v>1.0436000000000001E-2</c:v>
                </c:pt>
                <c:pt idx="11">
                  <c:v>1.0436000000000001E-2</c:v>
                </c:pt>
                <c:pt idx="12">
                  <c:v>1.0436000000000001E-2</c:v>
                </c:pt>
                <c:pt idx="13">
                  <c:v>1.0436000000000001E-2</c:v>
                </c:pt>
                <c:pt idx="14">
                  <c:v>1.0436000000000001E-2</c:v>
                </c:pt>
                <c:pt idx="15">
                  <c:v>1.0436000000000001E-2</c:v>
                </c:pt>
                <c:pt idx="16">
                  <c:v>1.0436000000000001E-2</c:v>
                </c:pt>
                <c:pt idx="17">
                  <c:v>1.0436000000000001E-2</c:v>
                </c:pt>
                <c:pt idx="18">
                  <c:v>1.0436000000000001E-2</c:v>
                </c:pt>
                <c:pt idx="19">
                  <c:v>1.0436000000000001E-2</c:v>
                </c:pt>
                <c:pt idx="20">
                  <c:v>1.0436000000000001E-2</c:v>
                </c:pt>
                <c:pt idx="21">
                  <c:v>1.0436000000000001E-2</c:v>
                </c:pt>
                <c:pt idx="22">
                  <c:v>1.0436000000000001E-2</c:v>
                </c:pt>
                <c:pt idx="23">
                  <c:v>1.1609E-2</c:v>
                </c:pt>
                <c:pt idx="24">
                  <c:v>1.1609E-2</c:v>
                </c:pt>
                <c:pt idx="25">
                  <c:v>1.1609E-2</c:v>
                </c:pt>
                <c:pt idx="26">
                  <c:v>1.1609E-2</c:v>
                </c:pt>
                <c:pt idx="27">
                  <c:v>1.1609E-2</c:v>
                </c:pt>
                <c:pt idx="28">
                  <c:v>1.1609E-2</c:v>
                </c:pt>
                <c:pt idx="29">
                  <c:v>1.1609E-2</c:v>
                </c:pt>
                <c:pt idx="30">
                  <c:v>1.1609E-2</c:v>
                </c:pt>
                <c:pt idx="31">
                  <c:v>1.1609E-2</c:v>
                </c:pt>
                <c:pt idx="32">
                  <c:v>1.1609E-2</c:v>
                </c:pt>
                <c:pt idx="33">
                  <c:v>1.1609E-2</c:v>
                </c:pt>
                <c:pt idx="34">
                  <c:v>1.1609E-2</c:v>
                </c:pt>
                <c:pt idx="35">
                  <c:v>1.1609E-2</c:v>
                </c:pt>
                <c:pt idx="36">
                  <c:v>1.1609E-2</c:v>
                </c:pt>
                <c:pt idx="37">
                  <c:v>1.1609E-2</c:v>
                </c:pt>
                <c:pt idx="38">
                  <c:v>1.1609E-2</c:v>
                </c:pt>
                <c:pt idx="39">
                  <c:v>1.1609E-2</c:v>
                </c:pt>
                <c:pt idx="40">
                  <c:v>1.1609E-2</c:v>
                </c:pt>
                <c:pt idx="41">
                  <c:v>1.1609E-2</c:v>
                </c:pt>
                <c:pt idx="42">
                  <c:v>1.1609E-2</c:v>
                </c:pt>
                <c:pt idx="43">
                  <c:v>1.1609E-2</c:v>
                </c:pt>
                <c:pt idx="44">
                  <c:v>1.1609E-2</c:v>
                </c:pt>
                <c:pt idx="45">
                  <c:v>1.1609E-2</c:v>
                </c:pt>
                <c:pt idx="46">
                  <c:v>1.1609E-2</c:v>
                </c:pt>
                <c:pt idx="47">
                  <c:v>1.1609E-2</c:v>
                </c:pt>
                <c:pt idx="48">
                  <c:v>1.1609E-2</c:v>
                </c:pt>
                <c:pt idx="49">
                  <c:v>1.1609E-2</c:v>
                </c:pt>
                <c:pt idx="50">
                  <c:v>1.1609E-2</c:v>
                </c:pt>
                <c:pt idx="51">
                  <c:v>1.1609E-2</c:v>
                </c:pt>
                <c:pt idx="52">
                  <c:v>1.1609E-2</c:v>
                </c:pt>
                <c:pt idx="53">
                  <c:v>1.1609E-2</c:v>
                </c:pt>
                <c:pt idx="54">
                  <c:v>1.2815E-2</c:v>
                </c:pt>
                <c:pt idx="55">
                  <c:v>1.2815E-2</c:v>
                </c:pt>
                <c:pt idx="56">
                  <c:v>1.2815E-2</c:v>
                </c:pt>
                <c:pt idx="57">
                  <c:v>1.2815E-2</c:v>
                </c:pt>
                <c:pt idx="58">
                  <c:v>1.2815E-2</c:v>
                </c:pt>
                <c:pt idx="59">
                  <c:v>1.2815E-2</c:v>
                </c:pt>
                <c:pt idx="60">
                  <c:v>1.2815E-2</c:v>
                </c:pt>
                <c:pt idx="61">
                  <c:v>1.2815E-2</c:v>
                </c:pt>
                <c:pt idx="62">
                  <c:v>1.2815E-2</c:v>
                </c:pt>
                <c:pt idx="63">
                  <c:v>1.2815E-2</c:v>
                </c:pt>
                <c:pt idx="64">
                  <c:v>1.2815E-2</c:v>
                </c:pt>
                <c:pt idx="65">
                  <c:v>1.2815E-2</c:v>
                </c:pt>
                <c:pt idx="66">
                  <c:v>1.2815E-2</c:v>
                </c:pt>
                <c:pt idx="67">
                  <c:v>1.2815E-2</c:v>
                </c:pt>
                <c:pt idx="68">
                  <c:v>1.2815E-2</c:v>
                </c:pt>
                <c:pt idx="69">
                  <c:v>1.2815E-2</c:v>
                </c:pt>
                <c:pt idx="70">
                  <c:v>1.2815E-2</c:v>
                </c:pt>
                <c:pt idx="71">
                  <c:v>1.2815E-2</c:v>
                </c:pt>
                <c:pt idx="72">
                  <c:v>1.2815E-2</c:v>
                </c:pt>
                <c:pt idx="73">
                  <c:v>1.2815E-2</c:v>
                </c:pt>
                <c:pt idx="74">
                  <c:v>1.2815E-2</c:v>
                </c:pt>
                <c:pt idx="75">
                  <c:v>1.2815E-2</c:v>
                </c:pt>
                <c:pt idx="76">
                  <c:v>1.2815E-2</c:v>
                </c:pt>
                <c:pt idx="77">
                  <c:v>1.2815E-2</c:v>
                </c:pt>
                <c:pt idx="78">
                  <c:v>1.2815E-2</c:v>
                </c:pt>
                <c:pt idx="79">
                  <c:v>1.2815E-2</c:v>
                </c:pt>
                <c:pt idx="80">
                  <c:v>1.2815E-2</c:v>
                </c:pt>
                <c:pt idx="81">
                  <c:v>1.2815E-2</c:v>
                </c:pt>
                <c:pt idx="82">
                  <c:v>1.2815E-2</c:v>
                </c:pt>
                <c:pt idx="83">
                  <c:v>1.2815E-2</c:v>
                </c:pt>
                <c:pt idx="84">
                  <c:v>1.2815E-2</c:v>
                </c:pt>
                <c:pt idx="85">
                  <c:v>1.2815E-2</c:v>
                </c:pt>
                <c:pt idx="86">
                  <c:v>1.2815E-2</c:v>
                </c:pt>
                <c:pt idx="87">
                  <c:v>1.2815E-2</c:v>
                </c:pt>
                <c:pt idx="88">
                  <c:v>1.2815E-2</c:v>
                </c:pt>
                <c:pt idx="89">
                  <c:v>1.2815E-2</c:v>
                </c:pt>
                <c:pt idx="90">
                  <c:v>1.2815E-2</c:v>
                </c:pt>
                <c:pt idx="91">
                  <c:v>1.2815E-2</c:v>
                </c:pt>
                <c:pt idx="92">
                  <c:v>1.2815E-2</c:v>
                </c:pt>
                <c:pt idx="93">
                  <c:v>1.2815E-2</c:v>
                </c:pt>
                <c:pt idx="94">
                  <c:v>1.2815E-2</c:v>
                </c:pt>
                <c:pt idx="95">
                  <c:v>1.2815E-2</c:v>
                </c:pt>
                <c:pt idx="96">
                  <c:v>1.2815E-2</c:v>
                </c:pt>
                <c:pt idx="97">
                  <c:v>1.2815E-2</c:v>
                </c:pt>
                <c:pt idx="98">
                  <c:v>1.2815E-2</c:v>
                </c:pt>
                <c:pt idx="99">
                  <c:v>1.2815E-2</c:v>
                </c:pt>
                <c:pt idx="100">
                  <c:v>1.2815E-2</c:v>
                </c:pt>
                <c:pt idx="101">
                  <c:v>1.2815E-2</c:v>
                </c:pt>
                <c:pt idx="102">
                  <c:v>1.2815E-2</c:v>
                </c:pt>
                <c:pt idx="103">
                  <c:v>1.2815E-2</c:v>
                </c:pt>
                <c:pt idx="104">
                  <c:v>1.2815E-2</c:v>
                </c:pt>
                <c:pt idx="105">
                  <c:v>1.2815E-2</c:v>
                </c:pt>
                <c:pt idx="106">
                  <c:v>1.2815E-2</c:v>
                </c:pt>
                <c:pt idx="107">
                  <c:v>1.2815E-2</c:v>
                </c:pt>
                <c:pt idx="108">
                  <c:v>1.2815E-2</c:v>
                </c:pt>
                <c:pt idx="109">
                  <c:v>1.2815E-2</c:v>
                </c:pt>
                <c:pt idx="110">
                  <c:v>1.2815E-2</c:v>
                </c:pt>
                <c:pt idx="111">
                  <c:v>1.2815E-2</c:v>
                </c:pt>
                <c:pt idx="112">
                  <c:v>1.2815E-2</c:v>
                </c:pt>
                <c:pt idx="113">
                  <c:v>1.2815E-2</c:v>
                </c:pt>
                <c:pt idx="114">
                  <c:v>1.2815E-2</c:v>
                </c:pt>
                <c:pt idx="115">
                  <c:v>1.2815E-2</c:v>
                </c:pt>
                <c:pt idx="116">
                  <c:v>1.2815E-2</c:v>
                </c:pt>
                <c:pt idx="117">
                  <c:v>1.2815E-2</c:v>
                </c:pt>
                <c:pt idx="118">
                  <c:v>1.4031999999999999E-2</c:v>
                </c:pt>
                <c:pt idx="119">
                  <c:v>1.4031999999999999E-2</c:v>
                </c:pt>
                <c:pt idx="120">
                  <c:v>1.4031999999999999E-2</c:v>
                </c:pt>
                <c:pt idx="121">
                  <c:v>1.4031999999999999E-2</c:v>
                </c:pt>
                <c:pt idx="122">
                  <c:v>1.4031999999999999E-2</c:v>
                </c:pt>
                <c:pt idx="123">
                  <c:v>1.4031999999999999E-2</c:v>
                </c:pt>
                <c:pt idx="124">
                  <c:v>1.4031999999999999E-2</c:v>
                </c:pt>
                <c:pt idx="125">
                  <c:v>1.4031999999999999E-2</c:v>
                </c:pt>
                <c:pt idx="126">
                  <c:v>1.5252E-2</c:v>
                </c:pt>
                <c:pt idx="127">
                  <c:v>1.5252E-2</c:v>
                </c:pt>
                <c:pt idx="128">
                  <c:v>1.5252E-2</c:v>
                </c:pt>
                <c:pt idx="129">
                  <c:v>1.5252E-2</c:v>
                </c:pt>
                <c:pt idx="130">
                  <c:v>1.5252E-2</c:v>
                </c:pt>
                <c:pt idx="131">
                  <c:v>1.5252E-2</c:v>
                </c:pt>
                <c:pt idx="132">
                  <c:v>1.5252E-2</c:v>
                </c:pt>
                <c:pt idx="133">
                  <c:v>1.5252E-2</c:v>
                </c:pt>
                <c:pt idx="134">
                  <c:v>1.5252E-2</c:v>
                </c:pt>
                <c:pt idx="135">
                  <c:v>1.5252E-2</c:v>
                </c:pt>
                <c:pt idx="136">
                  <c:v>1.5252E-2</c:v>
                </c:pt>
                <c:pt idx="137">
                  <c:v>1.5252E-2</c:v>
                </c:pt>
                <c:pt idx="138">
                  <c:v>1.5252E-2</c:v>
                </c:pt>
                <c:pt idx="139">
                  <c:v>1.5252E-2</c:v>
                </c:pt>
                <c:pt idx="140">
                  <c:v>1.5252E-2</c:v>
                </c:pt>
                <c:pt idx="141">
                  <c:v>1.6476999999999999E-2</c:v>
                </c:pt>
                <c:pt idx="142">
                  <c:v>1.6476999999999999E-2</c:v>
                </c:pt>
                <c:pt idx="143">
                  <c:v>1.6476999999999999E-2</c:v>
                </c:pt>
                <c:pt idx="144">
                  <c:v>1.6476999999999999E-2</c:v>
                </c:pt>
                <c:pt idx="145">
                  <c:v>1.6476999999999999E-2</c:v>
                </c:pt>
                <c:pt idx="146">
                  <c:v>1.6476999999999999E-2</c:v>
                </c:pt>
                <c:pt idx="147">
                  <c:v>1.6476999999999999E-2</c:v>
                </c:pt>
                <c:pt idx="148">
                  <c:v>1.6476999999999999E-2</c:v>
                </c:pt>
                <c:pt idx="149">
                  <c:v>1.6476999999999999E-2</c:v>
                </c:pt>
                <c:pt idx="150">
                  <c:v>1.6476999999999999E-2</c:v>
                </c:pt>
                <c:pt idx="151">
                  <c:v>1.6476999999999999E-2</c:v>
                </c:pt>
                <c:pt idx="152">
                  <c:v>1.6476999999999999E-2</c:v>
                </c:pt>
                <c:pt idx="153">
                  <c:v>1.6476999999999999E-2</c:v>
                </c:pt>
                <c:pt idx="154">
                  <c:v>1.6476999999999999E-2</c:v>
                </c:pt>
                <c:pt idx="155">
                  <c:v>1.6476999999999999E-2</c:v>
                </c:pt>
                <c:pt idx="156">
                  <c:v>1.6476999999999999E-2</c:v>
                </c:pt>
                <c:pt idx="157">
                  <c:v>1.6476999999999999E-2</c:v>
                </c:pt>
                <c:pt idx="158">
                  <c:v>1.6476999999999999E-2</c:v>
                </c:pt>
                <c:pt idx="159">
                  <c:v>1.6476999999999999E-2</c:v>
                </c:pt>
                <c:pt idx="160">
                  <c:v>1.6476999999999999E-2</c:v>
                </c:pt>
                <c:pt idx="161">
                  <c:v>1.6476999999999999E-2</c:v>
                </c:pt>
                <c:pt idx="162">
                  <c:v>1.6476999999999999E-2</c:v>
                </c:pt>
                <c:pt idx="163">
                  <c:v>1.6476999999999999E-2</c:v>
                </c:pt>
                <c:pt idx="164">
                  <c:v>1.6476999999999999E-2</c:v>
                </c:pt>
                <c:pt idx="165">
                  <c:v>1.6476999999999999E-2</c:v>
                </c:pt>
                <c:pt idx="166">
                  <c:v>1.6476999999999999E-2</c:v>
                </c:pt>
                <c:pt idx="167">
                  <c:v>1.6476999999999999E-2</c:v>
                </c:pt>
                <c:pt idx="168">
                  <c:v>1.6476999999999999E-2</c:v>
                </c:pt>
                <c:pt idx="169">
                  <c:v>1.6476999999999999E-2</c:v>
                </c:pt>
                <c:pt idx="170">
                  <c:v>1.6476999999999999E-2</c:v>
                </c:pt>
                <c:pt idx="171">
                  <c:v>1.6476999999999999E-2</c:v>
                </c:pt>
                <c:pt idx="172">
                  <c:v>1.6476999999999999E-2</c:v>
                </c:pt>
                <c:pt idx="173">
                  <c:v>1.6476999999999999E-2</c:v>
                </c:pt>
                <c:pt idx="174">
                  <c:v>1.6476999999999999E-2</c:v>
                </c:pt>
                <c:pt idx="175">
                  <c:v>1.6476999999999999E-2</c:v>
                </c:pt>
                <c:pt idx="176">
                  <c:v>1.6476999999999999E-2</c:v>
                </c:pt>
                <c:pt idx="177">
                  <c:v>1.6476999999999999E-2</c:v>
                </c:pt>
                <c:pt idx="178">
                  <c:v>1.6476999999999999E-2</c:v>
                </c:pt>
                <c:pt idx="179">
                  <c:v>1.6476999999999999E-2</c:v>
                </c:pt>
                <c:pt idx="180">
                  <c:v>1.6476999999999999E-2</c:v>
                </c:pt>
                <c:pt idx="181">
                  <c:v>1.6476999999999999E-2</c:v>
                </c:pt>
                <c:pt idx="182">
                  <c:v>1.6476999999999999E-2</c:v>
                </c:pt>
                <c:pt idx="183">
                  <c:v>1.6476999999999999E-2</c:v>
                </c:pt>
                <c:pt idx="184">
                  <c:v>1.6476999999999999E-2</c:v>
                </c:pt>
                <c:pt idx="185">
                  <c:v>1.6476999999999999E-2</c:v>
                </c:pt>
                <c:pt idx="186">
                  <c:v>1.7801000000000001E-2</c:v>
                </c:pt>
                <c:pt idx="187">
                  <c:v>1.7801000000000001E-2</c:v>
                </c:pt>
                <c:pt idx="188">
                  <c:v>1.7801000000000001E-2</c:v>
                </c:pt>
                <c:pt idx="189">
                  <c:v>1.7801000000000001E-2</c:v>
                </c:pt>
                <c:pt idx="190">
                  <c:v>1.7801000000000001E-2</c:v>
                </c:pt>
                <c:pt idx="191">
                  <c:v>1.7801000000000001E-2</c:v>
                </c:pt>
                <c:pt idx="192">
                  <c:v>1.7801000000000001E-2</c:v>
                </c:pt>
                <c:pt idx="193">
                  <c:v>1.7801000000000001E-2</c:v>
                </c:pt>
                <c:pt idx="194">
                  <c:v>1.7801000000000001E-2</c:v>
                </c:pt>
                <c:pt idx="195">
                  <c:v>1.7801000000000001E-2</c:v>
                </c:pt>
                <c:pt idx="196">
                  <c:v>1.9143E-2</c:v>
                </c:pt>
                <c:pt idx="197">
                  <c:v>1.9143E-2</c:v>
                </c:pt>
                <c:pt idx="198">
                  <c:v>1.9143E-2</c:v>
                </c:pt>
                <c:pt idx="199">
                  <c:v>1.9143E-2</c:v>
                </c:pt>
                <c:pt idx="200">
                  <c:v>1.9143E-2</c:v>
                </c:pt>
                <c:pt idx="201">
                  <c:v>1.9143E-2</c:v>
                </c:pt>
                <c:pt idx="202">
                  <c:v>1.9143E-2</c:v>
                </c:pt>
                <c:pt idx="203">
                  <c:v>1.9143E-2</c:v>
                </c:pt>
                <c:pt idx="204">
                  <c:v>1.9143E-2</c:v>
                </c:pt>
                <c:pt idx="205">
                  <c:v>1.9143E-2</c:v>
                </c:pt>
                <c:pt idx="206">
                  <c:v>1.9143E-2</c:v>
                </c:pt>
                <c:pt idx="207">
                  <c:v>1.9143E-2</c:v>
                </c:pt>
                <c:pt idx="208">
                  <c:v>1.9143E-2</c:v>
                </c:pt>
                <c:pt idx="209">
                  <c:v>1.9143E-2</c:v>
                </c:pt>
                <c:pt idx="210">
                  <c:v>1.9143E-2</c:v>
                </c:pt>
                <c:pt idx="211">
                  <c:v>1.9143E-2</c:v>
                </c:pt>
                <c:pt idx="212">
                  <c:v>1.9143E-2</c:v>
                </c:pt>
                <c:pt idx="213">
                  <c:v>1.9143E-2</c:v>
                </c:pt>
                <c:pt idx="214">
                  <c:v>1.9143E-2</c:v>
                </c:pt>
                <c:pt idx="215">
                  <c:v>1.9143E-2</c:v>
                </c:pt>
                <c:pt idx="216">
                  <c:v>1.9143E-2</c:v>
                </c:pt>
                <c:pt idx="217">
                  <c:v>1.9143E-2</c:v>
                </c:pt>
                <c:pt idx="218">
                  <c:v>1.9143E-2</c:v>
                </c:pt>
                <c:pt idx="219">
                  <c:v>1.9143E-2</c:v>
                </c:pt>
                <c:pt idx="220">
                  <c:v>1.9143E-2</c:v>
                </c:pt>
                <c:pt idx="221">
                  <c:v>1.9143E-2</c:v>
                </c:pt>
                <c:pt idx="222">
                  <c:v>1.9143E-2</c:v>
                </c:pt>
                <c:pt idx="223">
                  <c:v>1.9143E-2</c:v>
                </c:pt>
                <c:pt idx="224">
                  <c:v>1.9143E-2</c:v>
                </c:pt>
                <c:pt idx="225">
                  <c:v>1.9143E-2</c:v>
                </c:pt>
                <c:pt idx="226">
                  <c:v>2.0535999999999999E-2</c:v>
                </c:pt>
                <c:pt idx="227">
                  <c:v>2.0535999999999999E-2</c:v>
                </c:pt>
                <c:pt idx="228">
                  <c:v>2.0535999999999999E-2</c:v>
                </c:pt>
                <c:pt idx="229">
                  <c:v>2.0535999999999999E-2</c:v>
                </c:pt>
                <c:pt idx="230">
                  <c:v>2.0535999999999999E-2</c:v>
                </c:pt>
                <c:pt idx="231">
                  <c:v>2.0535999999999999E-2</c:v>
                </c:pt>
                <c:pt idx="232">
                  <c:v>2.0535999999999999E-2</c:v>
                </c:pt>
                <c:pt idx="233">
                  <c:v>2.0535999999999999E-2</c:v>
                </c:pt>
                <c:pt idx="234">
                  <c:v>2.0535999999999999E-2</c:v>
                </c:pt>
                <c:pt idx="235">
                  <c:v>2.0535999999999999E-2</c:v>
                </c:pt>
                <c:pt idx="236">
                  <c:v>2.0535999999999999E-2</c:v>
                </c:pt>
                <c:pt idx="237">
                  <c:v>2.0535999999999999E-2</c:v>
                </c:pt>
                <c:pt idx="238">
                  <c:v>2.0535999999999999E-2</c:v>
                </c:pt>
                <c:pt idx="239">
                  <c:v>2.0535999999999999E-2</c:v>
                </c:pt>
                <c:pt idx="240">
                  <c:v>2.0535999999999999E-2</c:v>
                </c:pt>
                <c:pt idx="241">
                  <c:v>2.0535999999999999E-2</c:v>
                </c:pt>
                <c:pt idx="242">
                  <c:v>2.0535999999999999E-2</c:v>
                </c:pt>
                <c:pt idx="243">
                  <c:v>2.1940999999999999E-2</c:v>
                </c:pt>
                <c:pt idx="244">
                  <c:v>2.1940999999999999E-2</c:v>
                </c:pt>
                <c:pt idx="245">
                  <c:v>2.1940999999999999E-2</c:v>
                </c:pt>
                <c:pt idx="246">
                  <c:v>2.1940999999999999E-2</c:v>
                </c:pt>
                <c:pt idx="247">
                  <c:v>2.1940999999999999E-2</c:v>
                </c:pt>
                <c:pt idx="248">
                  <c:v>2.1940999999999999E-2</c:v>
                </c:pt>
                <c:pt idx="249">
                  <c:v>2.1940999999999999E-2</c:v>
                </c:pt>
                <c:pt idx="250">
                  <c:v>2.1940999999999999E-2</c:v>
                </c:pt>
                <c:pt idx="251">
                  <c:v>2.1940999999999999E-2</c:v>
                </c:pt>
                <c:pt idx="252">
                  <c:v>2.1940999999999999E-2</c:v>
                </c:pt>
                <c:pt idx="253">
                  <c:v>2.1940999999999999E-2</c:v>
                </c:pt>
                <c:pt idx="254">
                  <c:v>2.1940999999999999E-2</c:v>
                </c:pt>
                <c:pt idx="255">
                  <c:v>2.1940999999999999E-2</c:v>
                </c:pt>
                <c:pt idx="256">
                  <c:v>2.1940999999999999E-2</c:v>
                </c:pt>
                <c:pt idx="257">
                  <c:v>2.1940999999999999E-2</c:v>
                </c:pt>
                <c:pt idx="258">
                  <c:v>2.1940999999999999E-2</c:v>
                </c:pt>
                <c:pt idx="259">
                  <c:v>2.1940999999999999E-2</c:v>
                </c:pt>
                <c:pt idx="260">
                  <c:v>2.1940999999999999E-2</c:v>
                </c:pt>
                <c:pt idx="261">
                  <c:v>2.1940999999999999E-2</c:v>
                </c:pt>
                <c:pt idx="262">
                  <c:v>2.1940999999999999E-2</c:v>
                </c:pt>
                <c:pt idx="263">
                  <c:v>2.1940999999999999E-2</c:v>
                </c:pt>
                <c:pt idx="264">
                  <c:v>2.1940999999999999E-2</c:v>
                </c:pt>
                <c:pt idx="265">
                  <c:v>2.1940999999999999E-2</c:v>
                </c:pt>
                <c:pt idx="266">
                  <c:v>2.1940999999999999E-2</c:v>
                </c:pt>
                <c:pt idx="267">
                  <c:v>2.1940999999999999E-2</c:v>
                </c:pt>
                <c:pt idx="268">
                  <c:v>2.1940999999999999E-2</c:v>
                </c:pt>
                <c:pt idx="269">
                  <c:v>2.1940999999999999E-2</c:v>
                </c:pt>
                <c:pt idx="270">
                  <c:v>2.1940999999999999E-2</c:v>
                </c:pt>
                <c:pt idx="271">
                  <c:v>2.1940999999999999E-2</c:v>
                </c:pt>
                <c:pt idx="272">
                  <c:v>2.1940999999999999E-2</c:v>
                </c:pt>
                <c:pt idx="273">
                  <c:v>2.1940999999999999E-2</c:v>
                </c:pt>
                <c:pt idx="274">
                  <c:v>2.1940999999999999E-2</c:v>
                </c:pt>
                <c:pt idx="275">
                  <c:v>2.1940999999999999E-2</c:v>
                </c:pt>
                <c:pt idx="276">
                  <c:v>2.1940999999999999E-2</c:v>
                </c:pt>
                <c:pt idx="277">
                  <c:v>2.1940999999999999E-2</c:v>
                </c:pt>
                <c:pt idx="278">
                  <c:v>2.1940999999999999E-2</c:v>
                </c:pt>
                <c:pt idx="279">
                  <c:v>2.1940999999999999E-2</c:v>
                </c:pt>
                <c:pt idx="280">
                  <c:v>2.1940999999999999E-2</c:v>
                </c:pt>
                <c:pt idx="281">
                  <c:v>2.1940999999999999E-2</c:v>
                </c:pt>
                <c:pt idx="282">
                  <c:v>2.1940999999999999E-2</c:v>
                </c:pt>
                <c:pt idx="283">
                  <c:v>2.1940999999999999E-2</c:v>
                </c:pt>
                <c:pt idx="284">
                  <c:v>2.1940999999999999E-2</c:v>
                </c:pt>
                <c:pt idx="285">
                  <c:v>2.1940999999999999E-2</c:v>
                </c:pt>
                <c:pt idx="286">
                  <c:v>2.1940999999999999E-2</c:v>
                </c:pt>
                <c:pt idx="287">
                  <c:v>2.1940999999999999E-2</c:v>
                </c:pt>
                <c:pt idx="288">
                  <c:v>2.1940999999999999E-2</c:v>
                </c:pt>
                <c:pt idx="289">
                  <c:v>2.1940999999999999E-2</c:v>
                </c:pt>
                <c:pt idx="290">
                  <c:v>2.1940999999999999E-2</c:v>
                </c:pt>
                <c:pt idx="291">
                  <c:v>2.1940999999999999E-2</c:v>
                </c:pt>
                <c:pt idx="292">
                  <c:v>2.1940999999999999E-2</c:v>
                </c:pt>
                <c:pt idx="293">
                  <c:v>2.1940999999999999E-2</c:v>
                </c:pt>
                <c:pt idx="294">
                  <c:v>2.1940999999999999E-2</c:v>
                </c:pt>
                <c:pt idx="295">
                  <c:v>2.1940999999999999E-2</c:v>
                </c:pt>
                <c:pt idx="296">
                  <c:v>2.1940999999999999E-2</c:v>
                </c:pt>
                <c:pt idx="297">
                  <c:v>2.1940999999999999E-2</c:v>
                </c:pt>
                <c:pt idx="298">
                  <c:v>2.1940999999999999E-2</c:v>
                </c:pt>
                <c:pt idx="299">
                  <c:v>2.1940999999999999E-2</c:v>
                </c:pt>
                <c:pt idx="300">
                  <c:v>2.1940999999999999E-2</c:v>
                </c:pt>
                <c:pt idx="301">
                  <c:v>2.1940999999999999E-2</c:v>
                </c:pt>
                <c:pt idx="302">
                  <c:v>2.1940999999999999E-2</c:v>
                </c:pt>
                <c:pt idx="303">
                  <c:v>2.1940999999999999E-2</c:v>
                </c:pt>
                <c:pt idx="304">
                  <c:v>2.1940999999999999E-2</c:v>
                </c:pt>
                <c:pt idx="305">
                  <c:v>2.1940999999999999E-2</c:v>
                </c:pt>
                <c:pt idx="306">
                  <c:v>2.1940999999999999E-2</c:v>
                </c:pt>
                <c:pt idx="307">
                  <c:v>2.1940999999999999E-2</c:v>
                </c:pt>
                <c:pt idx="308">
                  <c:v>2.1940999999999999E-2</c:v>
                </c:pt>
                <c:pt idx="309">
                  <c:v>2.1940999999999999E-2</c:v>
                </c:pt>
                <c:pt idx="310">
                  <c:v>2.1940999999999999E-2</c:v>
                </c:pt>
                <c:pt idx="311">
                  <c:v>2.1940999999999999E-2</c:v>
                </c:pt>
                <c:pt idx="312">
                  <c:v>2.1940999999999999E-2</c:v>
                </c:pt>
                <c:pt idx="313">
                  <c:v>2.1940999999999999E-2</c:v>
                </c:pt>
                <c:pt idx="314">
                  <c:v>2.1940999999999999E-2</c:v>
                </c:pt>
                <c:pt idx="315">
                  <c:v>2.1940999999999999E-2</c:v>
                </c:pt>
                <c:pt idx="316">
                  <c:v>2.1940999999999999E-2</c:v>
                </c:pt>
                <c:pt idx="317">
                  <c:v>2.1940999999999999E-2</c:v>
                </c:pt>
                <c:pt idx="318">
                  <c:v>2.1940999999999999E-2</c:v>
                </c:pt>
                <c:pt idx="319">
                  <c:v>2.1940999999999999E-2</c:v>
                </c:pt>
                <c:pt idx="320">
                  <c:v>2.1940999999999999E-2</c:v>
                </c:pt>
                <c:pt idx="321">
                  <c:v>2.1940999999999999E-2</c:v>
                </c:pt>
                <c:pt idx="322">
                  <c:v>2.1940999999999999E-2</c:v>
                </c:pt>
                <c:pt idx="323">
                  <c:v>2.1940999999999999E-2</c:v>
                </c:pt>
                <c:pt idx="324">
                  <c:v>2.1940999999999999E-2</c:v>
                </c:pt>
                <c:pt idx="325">
                  <c:v>2.1940999999999999E-2</c:v>
                </c:pt>
                <c:pt idx="326">
                  <c:v>2.1940999999999999E-2</c:v>
                </c:pt>
                <c:pt idx="327">
                  <c:v>2.1940999999999999E-2</c:v>
                </c:pt>
                <c:pt idx="328">
                  <c:v>2.1940999999999999E-2</c:v>
                </c:pt>
                <c:pt idx="329">
                  <c:v>2.1940999999999999E-2</c:v>
                </c:pt>
                <c:pt idx="330">
                  <c:v>2.1940999999999999E-2</c:v>
                </c:pt>
                <c:pt idx="331">
                  <c:v>2.1940999999999999E-2</c:v>
                </c:pt>
                <c:pt idx="332">
                  <c:v>2.1940999999999999E-2</c:v>
                </c:pt>
                <c:pt idx="333">
                  <c:v>2.1940999999999999E-2</c:v>
                </c:pt>
                <c:pt idx="334">
                  <c:v>2.1940999999999999E-2</c:v>
                </c:pt>
                <c:pt idx="335">
                  <c:v>2.1940999999999999E-2</c:v>
                </c:pt>
                <c:pt idx="336">
                  <c:v>2.1940999999999999E-2</c:v>
                </c:pt>
                <c:pt idx="337">
                  <c:v>2.1940999999999999E-2</c:v>
                </c:pt>
                <c:pt idx="338">
                  <c:v>2.1940999999999999E-2</c:v>
                </c:pt>
                <c:pt idx="339">
                  <c:v>2.1940999999999999E-2</c:v>
                </c:pt>
                <c:pt idx="340">
                  <c:v>2.1940999999999999E-2</c:v>
                </c:pt>
                <c:pt idx="341">
                  <c:v>2.1940999999999999E-2</c:v>
                </c:pt>
                <c:pt idx="342">
                  <c:v>2.1940999999999999E-2</c:v>
                </c:pt>
                <c:pt idx="343">
                  <c:v>2.1940999999999999E-2</c:v>
                </c:pt>
                <c:pt idx="344">
                  <c:v>2.1940999999999999E-2</c:v>
                </c:pt>
                <c:pt idx="345">
                  <c:v>2.1940999999999999E-2</c:v>
                </c:pt>
                <c:pt idx="346">
                  <c:v>2.1940999999999999E-2</c:v>
                </c:pt>
                <c:pt idx="347">
                  <c:v>2.1940999999999999E-2</c:v>
                </c:pt>
                <c:pt idx="348">
                  <c:v>2.1940999999999999E-2</c:v>
                </c:pt>
                <c:pt idx="349">
                  <c:v>2.1940999999999999E-2</c:v>
                </c:pt>
                <c:pt idx="350">
                  <c:v>2.1940999999999999E-2</c:v>
                </c:pt>
                <c:pt idx="351">
                  <c:v>2.1940999999999999E-2</c:v>
                </c:pt>
                <c:pt idx="352">
                  <c:v>2.1940999999999999E-2</c:v>
                </c:pt>
                <c:pt idx="353">
                  <c:v>2.1940999999999999E-2</c:v>
                </c:pt>
                <c:pt idx="354">
                  <c:v>2.1940999999999999E-2</c:v>
                </c:pt>
                <c:pt idx="355">
                  <c:v>2.1940999999999999E-2</c:v>
                </c:pt>
                <c:pt idx="356">
                  <c:v>2.1940999999999999E-2</c:v>
                </c:pt>
                <c:pt idx="357">
                  <c:v>2.1940999999999999E-2</c:v>
                </c:pt>
                <c:pt idx="358">
                  <c:v>2.1940999999999999E-2</c:v>
                </c:pt>
                <c:pt idx="359">
                  <c:v>2.1940999999999999E-2</c:v>
                </c:pt>
                <c:pt idx="360">
                  <c:v>2.1940999999999999E-2</c:v>
                </c:pt>
                <c:pt idx="361">
                  <c:v>2.1940999999999999E-2</c:v>
                </c:pt>
                <c:pt idx="362">
                  <c:v>2.1940999999999999E-2</c:v>
                </c:pt>
                <c:pt idx="363">
                  <c:v>2.1940999999999999E-2</c:v>
                </c:pt>
                <c:pt idx="364">
                  <c:v>2.1940999999999999E-2</c:v>
                </c:pt>
                <c:pt idx="365">
                  <c:v>2.1940999999999999E-2</c:v>
                </c:pt>
                <c:pt idx="366">
                  <c:v>2.1940999999999999E-2</c:v>
                </c:pt>
                <c:pt idx="367">
                  <c:v>2.1940999999999999E-2</c:v>
                </c:pt>
                <c:pt idx="368">
                  <c:v>2.1940999999999999E-2</c:v>
                </c:pt>
                <c:pt idx="369">
                  <c:v>2.1940999999999999E-2</c:v>
                </c:pt>
                <c:pt idx="370">
                  <c:v>2.1940999999999999E-2</c:v>
                </c:pt>
                <c:pt idx="371">
                  <c:v>2.1940999999999999E-2</c:v>
                </c:pt>
                <c:pt idx="372">
                  <c:v>2.1940999999999999E-2</c:v>
                </c:pt>
                <c:pt idx="373">
                  <c:v>2.1940999999999999E-2</c:v>
                </c:pt>
                <c:pt idx="374">
                  <c:v>2.1940999999999999E-2</c:v>
                </c:pt>
                <c:pt idx="375">
                  <c:v>2.1940999999999999E-2</c:v>
                </c:pt>
                <c:pt idx="376">
                  <c:v>2.1940999999999999E-2</c:v>
                </c:pt>
                <c:pt idx="377">
                  <c:v>2.1940999999999999E-2</c:v>
                </c:pt>
                <c:pt idx="378">
                  <c:v>2.1940999999999999E-2</c:v>
                </c:pt>
                <c:pt idx="379">
                  <c:v>2.1940999999999999E-2</c:v>
                </c:pt>
                <c:pt idx="380">
                  <c:v>2.1940999999999999E-2</c:v>
                </c:pt>
                <c:pt idx="381">
                  <c:v>2.1940999999999999E-2</c:v>
                </c:pt>
                <c:pt idx="382">
                  <c:v>2.1940999999999999E-2</c:v>
                </c:pt>
                <c:pt idx="383">
                  <c:v>2.1940999999999999E-2</c:v>
                </c:pt>
                <c:pt idx="384">
                  <c:v>2.1940999999999999E-2</c:v>
                </c:pt>
                <c:pt idx="385">
                  <c:v>2.1940999999999999E-2</c:v>
                </c:pt>
                <c:pt idx="386">
                  <c:v>2.1940999999999999E-2</c:v>
                </c:pt>
                <c:pt idx="387">
                  <c:v>2.1940999999999999E-2</c:v>
                </c:pt>
                <c:pt idx="388">
                  <c:v>2.1940999999999999E-2</c:v>
                </c:pt>
                <c:pt idx="389">
                  <c:v>2.1940999999999999E-2</c:v>
                </c:pt>
                <c:pt idx="390">
                  <c:v>2.1940999999999999E-2</c:v>
                </c:pt>
                <c:pt idx="391">
                  <c:v>2.1940999999999999E-2</c:v>
                </c:pt>
                <c:pt idx="392">
                  <c:v>2.1940999999999999E-2</c:v>
                </c:pt>
                <c:pt idx="393">
                  <c:v>2.1940999999999999E-2</c:v>
                </c:pt>
                <c:pt idx="394">
                  <c:v>2.1940999999999999E-2</c:v>
                </c:pt>
                <c:pt idx="395">
                  <c:v>2.1940999999999999E-2</c:v>
                </c:pt>
                <c:pt idx="396">
                  <c:v>2.1940999999999999E-2</c:v>
                </c:pt>
                <c:pt idx="397">
                  <c:v>2.1940999999999999E-2</c:v>
                </c:pt>
                <c:pt idx="398">
                  <c:v>2.1940999999999999E-2</c:v>
                </c:pt>
                <c:pt idx="399">
                  <c:v>2.1940999999999999E-2</c:v>
                </c:pt>
                <c:pt idx="400">
                  <c:v>2.1940999999999999E-2</c:v>
                </c:pt>
                <c:pt idx="401">
                  <c:v>2.1940999999999999E-2</c:v>
                </c:pt>
                <c:pt idx="402">
                  <c:v>2.1940999999999999E-2</c:v>
                </c:pt>
                <c:pt idx="403">
                  <c:v>2.1940999999999999E-2</c:v>
                </c:pt>
                <c:pt idx="404">
                  <c:v>2.1940999999999999E-2</c:v>
                </c:pt>
                <c:pt idx="405">
                  <c:v>2.1940999999999999E-2</c:v>
                </c:pt>
                <c:pt idx="406">
                  <c:v>2.1940999999999999E-2</c:v>
                </c:pt>
                <c:pt idx="407">
                  <c:v>2.1940999999999999E-2</c:v>
                </c:pt>
                <c:pt idx="408">
                  <c:v>2.1940999999999999E-2</c:v>
                </c:pt>
                <c:pt idx="409">
                  <c:v>2.1940999999999999E-2</c:v>
                </c:pt>
                <c:pt idx="410">
                  <c:v>2.1940999999999999E-2</c:v>
                </c:pt>
                <c:pt idx="411">
                  <c:v>2.1940999999999999E-2</c:v>
                </c:pt>
                <c:pt idx="412">
                  <c:v>2.1940999999999999E-2</c:v>
                </c:pt>
                <c:pt idx="413">
                  <c:v>2.1940999999999999E-2</c:v>
                </c:pt>
                <c:pt idx="414">
                  <c:v>2.1940999999999999E-2</c:v>
                </c:pt>
                <c:pt idx="415">
                  <c:v>2.1940999999999999E-2</c:v>
                </c:pt>
                <c:pt idx="416">
                  <c:v>2.1940999999999999E-2</c:v>
                </c:pt>
                <c:pt idx="417">
                  <c:v>2.1940999999999999E-2</c:v>
                </c:pt>
                <c:pt idx="418">
                  <c:v>2.1940999999999999E-2</c:v>
                </c:pt>
                <c:pt idx="419">
                  <c:v>2.1940999999999999E-2</c:v>
                </c:pt>
                <c:pt idx="420">
                  <c:v>2.1940999999999999E-2</c:v>
                </c:pt>
                <c:pt idx="421">
                  <c:v>2.1940999999999999E-2</c:v>
                </c:pt>
                <c:pt idx="422">
                  <c:v>2.1940999999999999E-2</c:v>
                </c:pt>
                <c:pt idx="423">
                  <c:v>2.1940999999999999E-2</c:v>
                </c:pt>
                <c:pt idx="424">
                  <c:v>2.1940999999999999E-2</c:v>
                </c:pt>
                <c:pt idx="425">
                  <c:v>2.1940999999999999E-2</c:v>
                </c:pt>
                <c:pt idx="426">
                  <c:v>2.1940999999999999E-2</c:v>
                </c:pt>
                <c:pt idx="427">
                  <c:v>2.1940999999999999E-2</c:v>
                </c:pt>
                <c:pt idx="428">
                  <c:v>2.1940999999999999E-2</c:v>
                </c:pt>
                <c:pt idx="429">
                  <c:v>2.1940999999999999E-2</c:v>
                </c:pt>
                <c:pt idx="430">
                  <c:v>2.1940999999999999E-2</c:v>
                </c:pt>
                <c:pt idx="431">
                  <c:v>2.1940999999999999E-2</c:v>
                </c:pt>
                <c:pt idx="432">
                  <c:v>2.1940999999999999E-2</c:v>
                </c:pt>
                <c:pt idx="433">
                  <c:v>2.1940999999999999E-2</c:v>
                </c:pt>
                <c:pt idx="434">
                  <c:v>2.1940999999999999E-2</c:v>
                </c:pt>
                <c:pt idx="435">
                  <c:v>2.1940999999999999E-2</c:v>
                </c:pt>
                <c:pt idx="436">
                  <c:v>2.1940999999999999E-2</c:v>
                </c:pt>
                <c:pt idx="437">
                  <c:v>2.1940999999999999E-2</c:v>
                </c:pt>
                <c:pt idx="438">
                  <c:v>2.1940999999999999E-2</c:v>
                </c:pt>
                <c:pt idx="439">
                  <c:v>2.1940999999999999E-2</c:v>
                </c:pt>
                <c:pt idx="440">
                  <c:v>2.1940999999999999E-2</c:v>
                </c:pt>
                <c:pt idx="441">
                  <c:v>2.1940999999999999E-2</c:v>
                </c:pt>
                <c:pt idx="442">
                  <c:v>2.1940999999999999E-2</c:v>
                </c:pt>
                <c:pt idx="443">
                  <c:v>2.1940999999999999E-2</c:v>
                </c:pt>
                <c:pt idx="444">
                  <c:v>2.1940999999999999E-2</c:v>
                </c:pt>
                <c:pt idx="445">
                  <c:v>2.1940999999999999E-2</c:v>
                </c:pt>
                <c:pt idx="446">
                  <c:v>2.1940999999999999E-2</c:v>
                </c:pt>
                <c:pt idx="447">
                  <c:v>2.1940999999999999E-2</c:v>
                </c:pt>
                <c:pt idx="448">
                  <c:v>2.1940999999999999E-2</c:v>
                </c:pt>
                <c:pt idx="449">
                  <c:v>2.1940999999999999E-2</c:v>
                </c:pt>
                <c:pt idx="450">
                  <c:v>2.1940999999999999E-2</c:v>
                </c:pt>
                <c:pt idx="451">
                  <c:v>2.1940999999999999E-2</c:v>
                </c:pt>
                <c:pt idx="452">
                  <c:v>2.1940999999999999E-2</c:v>
                </c:pt>
                <c:pt idx="453">
                  <c:v>2.1940999999999999E-2</c:v>
                </c:pt>
                <c:pt idx="454">
                  <c:v>2.1940999999999999E-2</c:v>
                </c:pt>
                <c:pt idx="455">
                  <c:v>2.1940999999999999E-2</c:v>
                </c:pt>
                <c:pt idx="456">
                  <c:v>2.1940999999999999E-2</c:v>
                </c:pt>
                <c:pt idx="457">
                  <c:v>2.1940999999999999E-2</c:v>
                </c:pt>
                <c:pt idx="458">
                  <c:v>2.1940999999999999E-2</c:v>
                </c:pt>
                <c:pt idx="459">
                  <c:v>2.1940999999999999E-2</c:v>
                </c:pt>
                <c:pt idx="460">
                  <c:v>2.1940999999999999E-2</c:v>
                </c:pt>
                <c:pt idx="461">
                  <c:v>2.1940999999999999E-2</c:v>
                </c:pt>
                <c:pt idx="462">
                  <c:v>2.1940999999999999E-2</c:v>
                </c:pt>
                <c:pt idx="463">
                  <c:v>2.1940999999999999E-2</c:v>
                </c:pt>
                <c:pt idx="464">
                  <c:v>2.1940999999999999E-2</c:v>
                </c:pt>
                <c:pt idx="465">
                  <c:v>2.1940999999999999E-2</c:v>
                </c:pt>
                <c:pt idx="466">
                  <c:v>2.1940999999999999E-2</c:v>
                </c:pt>
                <c:pt idx="467">
                  <c:v>2.1940999999999999E-2</c:v>
                </c:pt>
                <c:pt idx="468">
                  <c:v>2.1940999999999999E-2</c:v>
                </c:pt>
                <c:pt idx="469">
                  <c:v>2.1940999999999999E-2</c:v>
                </c:pt>
                <c:pt idx="470">
                  <c:v>2.1940999999999999E-2</c:v>
                </c:pt>
                <c:pt idx="471">
                  <c:v>2.1940999999999999E-2</c:v>
                </c:pt>
                <c:pt idx="472">
                  <c:v>2.1940999999999999E-2</c:v>
                </c:pt>
                <c:pt idx="473">
                  <c:v>2.1940999999999999E-2</c:v>
                </c:pt>
                <c:pt idx="474">
                  <c:v>2.1940999999999999E-2</c:v>
                </c:pt>
                <c:pt idx="475">
                  <c:v>2.1940999999999999E-2</c:v>
                </c:pt>
                <c:pt idx="476">
                  <c:v>2.1940999999999999E-2</c:v>
                </c:pt>
                <c:pt idx="477">
                  <c:v>2.1940999999999999E-2</c:v>
                </c:pt>
                <c:pt idx="478">
                  <c:v>2.1940999999999999E-2</c:v>
                </c:pt>
                <c:pt idx="479">
                  <c:v>2.1940999999999999E-2</c:v>
                </c:pt>
                <c:pt idx="480">
                  <c:v>2.1940999999999999E-2</c:v>
                </c:pt>
                <c:pt idx="481">
                  <c:v>2.1940999999999999E-2</c:v>
                </c:pt>
                <c:pt idx="482">
                  <c:v>2.1940999999999999E-2</c:v>
                </c:pt>
                <c:pt idx="483">
                  <c:v>2.1940999999999999E-2</c:v>
                </c:pt>
                <c:pt idx="484">
                  <c:v>2.1940999999999999E-2</c:v>
                </c:pt>
                <c:pt idx="485">
                  <c:v>2.1940999999999999E-2</c:v>
                </c:pt>
                <c:pt idx="486">
                  <c:v>2.1940999999999999E-2</c:v>
                </c:pt>
                <c:pt idx="487">
                  <c:v>2.1940999999999999E-2</c:v>
                </c:pt>
                <c:pt idx="488">
                  <c:v>2.1940999999999999E-2</c:v>
                </c:pt>
                <c:pt idx="489">
                  <c:v>2.1940999999999999E-2</c:v>
                </c:pt>
                <c:pt idx="490">
                  <c:v>2.1940999999999999E-2</c:v>
                </c:pt>
                <c:pt idx="491">
                  <c:v>2.1940999999999999E-2</c:v>
                </c:pt>
                <c:pt idx="492">
                  <c:v>2.1940999999999999E-2</c:v>
                </c:pt>
                <c:pt idx="493">
                  <c:v>2.1940999999999999E-2</c:v>
                </c:pt>
                <c:pt idx="494">
                  <c:v>2.1940999999999999E-2</c:v>
                </c:pt>
                <c:pt idx="495">
                  <c:v>2.1940999999999999E-2</c:v>
                </c:pt>
                <c:pt idx="496">
                  <c:v>2.1940999999999999E-2</c:v>
                </c:pt>
                <c:pt idx="497">
                  <c:v>2.1940999999999999E-2</c:v>
                </c:pt>
                <c:pt idx="498">
                  <c:v>2.1940999999999999E-2</c:v>
                </c:pt>
                <c:pt idx="499">
                  <c:v>2.1940999999999999E-2</c:v>
                </c:pt>
                <c:pt idx="500">
                  <c:v>2.1940999999999999E-2</c:v>
                </c:pt>
                <c:pt idx="501">
                  <c:v>2.1940999999999999E-2</c:v>
                </c:pt>
                <c:pt idx="502">
                  <c:v>2.1940999999999999E-2</c:v>
                </c:pt>
                <c:pt idx="503">
                  <c:v>2.1940999999999999E-2</c:v>
                </c:pt>
                <c:pt idx="504">
                  <c:v>2.1940999999999999E-2</c:v>
                </c:pt>
                <c:pt idx="505">
                  <c:v>2.1940999999999999E-2</c:v>
                </c:pt>
                <c:pt idx="506">
                  <c:v>2.1940999999999999E-2</c:v>
                </c:pt>
                <c:pt idx="507">
                  <c:v>2.1940999999999999E-2</c:v>
                </c:pt>
                <c:pt idx="508">
                  <c:v>2.1940999999999999E-2</c:v>
                </c:pt>
                <c:pt idx="509">
                  <c:v>2.1940999999999999E-2</c:v>
                </c:pt>
                <c:pt idx="510">
                  <c:v>2.1940999999999999E-2</c:v>
                </c:pt>
                <c:pt idx="511">
                  <c:v>2.1940999999999999E-2</c:v>
                </c:pt>
                <c:pt idx="512">
                  <c:v>2.1940999999999999E-2</c:v>
                </c:pt>
                <c:pt idx="513">
                  <c:v>2.1940999999999999E-2</c:v>
                </c:pt>
                <c:pt idx="514">
                  <c:v>2.1940999999999999E-2</c:v>
                </c:pt>
                <c:pt idx="515">
                  <c:v>2.1940999999999999E-2</c:v>
                </c:pt>
                <c:pt idx="516">
                  <c:v>2.1940999999999999E-2</c:v>
                </c:pt>
                <c:pt idx="517">
                  <c:v>2.1940999999999999E-2</c:v>
                </c:pt>
                <c:pt idx="518">
                  <c:v>2.1940999999999999E-2</c:v>
                </c:pt>
                <c:pt idx="519">
                  <c:v>2.1940999999999999E-2</c:v>
                </c:pt>
                <c:pt idx="520">
                  <c:v>2.1940999999999999E-2</c:v>
                </c:pt>
                <c:pt idx="521">
                  <c:v>2.1940999999999999E-2</c:v>
                </c:pt>
                <c:pt idx="522">
                  <c:v>2.1940999999999999E-2</c:v>
                </c:pt>
                <c:pt idx="523">
                  <c:v>2.1940999999999999E-2</c:v>
                </c:pt>
                <c:pt idx="524">
                  <c:v>2.3966000000000001E-2</c:v>
                </c:pt>
                <c:pt idx="525">
                  <c:v>2.3966000000000001E-2</c:v>
                </c:pt>
                <c:pt idx="526">
                  <c:v>2.3966000000000001E-2</c:v>
                </c:pt>
                <c:pt idx="527">
                  <c:v>2.3966000000000001E-2</c:v>
                </c:pt>
                <c:pt idx="528">
                  <c:v>2.3966000000000001E-2</c:v>
                </c:pt>
                <c:pt idx="529">
                  <c:v>2.3966000000000001E-2</c:v>
                </c:pt>
                <c:pt idx="530">
                  <c:v>2.3966000000000001E-2</c:v>
                </c:pt>
                <c:pt idx="531">
                  <c:v>2.3966000000000001E-2</c:v>
                </c:pt>
                <c:pt idx="532">
                  <c:v>2.3966000000000001E-2</c:v>
                </c:pt>
                <c:pt idx="533">
                  <c:v>2.3966000000000001E-2</c:v>
                </c:pt>
                <c:pt idx="534">
                  <c:v>2.3966000000000001E-2</c:v>
                </c:pt>
                <c:pt idx="535">
                  <c:v>2.3966000000000001E-2</c:v>
                </c:pt>
                <c:pt idx="536">
                  <c:v>2.3966000000000001E-2</c:v>
                </c:pt>
                <c:pt idx="537">
                  <c:v>2.3966000000000001E-2</c:v>
                </c:pt>
                <c:pt idx="538">
                  <c:v>2.3966000000000001E-2</c:v>
                </c:pt>
                <c:pt idx="539">
                  <c:v>2.3966000000000001E-2</c:v>
                </c:pt>
                <c:pt idx="540">
                  <c:v>2.3966000000000001E-2</c:v>
                </c:pt>
                <c:pt idx="541">
                  <c:v>2.3966000000000001E-2</c:v>
                </c:pt>
                <c:pt idx="542">
                  <c:v>2.3966000000000001E-2</c:v>
                </c:pt>
                <c:pt idx="543">
                  <c:v>2.3966000000000001E-2</c:v>
                </c:pt>
                <c:pt idx="544">
                  <c:v>2.3966000000000001E-2</c:v>
                </c:pt>
                <c:pt idx="545">
                  <c:v>2.3966000000000001E-2</c:v>
                </c:pt>
                <c:pt idx="546">
                  <c:v>2.3966000000000001E-2</c:v>
                </c:pt>
                <c:pt idx="547">
                  <c:v>2.3966000000000001E-2</c:v>
                </c:pt>
                <c:pt idx="548">
                  <c:v>2.3966000000000001E-2</c:v>
                </c:pt>
                <c:pt idx="549">
                  <c:v>2.3966000000000001E-2</c:v>
                </c:pt>
                <c:pt idx="550">
                  <c:v>2.3966000000000001E-2</c:v>
                </c:pt>
                <c:pt idx="551">
                  <c:v>2.3966000000000001E-2</c:v>
                </c:pt>
                <c:pt idx="552">
                  <c:v>2.3966000000000001E-2</c:v>
                </c:pt>
                <c:pt idx="553">
                  <c:v>2.3966000000000001E-2</c:v>
                </c:pt>
                <c:pt idx="554">
                  <c:v>2.3966000000000001E-2</c:v>
                </c:pt>
                <c:pt idx="555">
                  <c:v>2.3966000000000001E-2</c:v>
                </c:pt>
                <c:pt idx="556">
                  <c:v>2.3966000000000001E-2</c:v>
                </c:pt>
                <c:pt idx="557">
                  <c:v>2.3966000000000001E-2</c:v>
                </c:pt>
                <c:pt idx="558">
                  <c:v>2.3966000000000001E-2</c:v>
                </c:pt>
                <c:pt idx="559">
                  <c:v>2.3966000000000001E-2</c:v>
                </c:pt>
                <c:pt idx="560">
                  <c:v>2.3966000000000001E-2</c:v>
                </c:pt>
                <c:pt idx="561">
                  <c:v>2.3966000000000001E-2</c:v>
                </c:pt>
                <c:pt idx="562">
                  <c:v>2.3966000000000001E-2</c:v>
                </c:pt>
                <c:pt idx="563">
                  <c:v>2.3966000000000001E-2</c:v>
                </c:pt>
                <c:pt idx="564">
                  <c:v>2.3966000000000001E-2</c:v>
                </c:pt>
                <c:pt idx="565">
                  <c:v>2.3966000000000001E-2</c:v>
                </c:pt>
                <c:pt idx="566">
                  <c:v>2.3966000000000001E-2</c:v>
                </c:pt>
                <c:pt idx="567">
                  <c:v>2.3966000000000001E-2</c:v>
                </c:pt>
                <c:pt idx="568">
                  <c:v>2.3966000000000001E-2</c:v>
                </c:pt>
                <c:pt idx="569">
                  <c:v>2.3966000000000001E-2</c:v>
                </c:pt>
                <c:pt idx="570">
                  <c:v>2.3966000000000001E-2</c:v>
                </c:pt>
                <c:pt idx="571">
                  <c:v>2.3966000000000001E-2</c:v>
                </c:pt>
                <c:pt idx="572">
                  <c:v>2.3966000000000001E-2</c:v>
                </c:pt>
                <c:pt idx="573">
                  <c:v>2.3966000000000001E-2</c:v>
                </c:pt>
                <c:pt idx="574">
                  <c:v>2.3966000000000001E-2</c:v>
                </c:pt>
                <c:pt idx="575">
                  <c:v>2.3966000000000001E-2</c:v>
                </c:pt>
                <c:pt idx="576">
                  <c:v>2.3966000000000001E-2</c:v>
                </c:pt>
                <c:pt idx="577">
                  <c:v>2.3966000000000001E-2</c:v>
                </c:pt>
                <c:pt idx="578">
                  <c:v>2.3966000000000001E-2</c:v>
                </c:pt>
                <c:pt idx="579">
                  <c:v>2.3966000000000001E-2</c:v>
                </c:pt>
                <c:pt idx="580">
                  <c:v>2.3966000000000001E-2</c:v>
                </c:pt>
                <c:pt idx="581">
                  <c:v>2.3966000000000001E-2</c:v>
                </c:pt>
                <c:pt idx="582">
                  <c:v>2.3966000000000001E-2</c:v>
                </c:pt>
                <c:pt idx="583">
                  <c:v>2.3966000000000001E-2</c:v>
                </c:pt>
                <c:pt idx="584">
                  <c:v>2.3966000000000001E-2</c:v>
                </c:pt>
                <c:pt idx="585">
                  <c:v>2.3966000000000001E-2</c:v>
                </c:pt>
                <c:pt idx="586">
                  <c:v>2.3966000000000001E-2</c:v>
                </c:pt>
                <c:pt idx="587">
                  <c:v>2.3966000000000001E-2</c:v>
                </c:pt>
                <c:pt idx="588">
                  <c:v>2.3966000000000001E-2</c:v>
                </c:pt>
                <c:pt idx="589">
                  <c:v>2.3966000000000001E-2</c:v>
                </c:pt>
                <c:pt idx="590">
                  <c:v>2.3966000000000001E-2</c:v>
                </c:pt>
                <c:pt idx="591">
                  <c:v>2.3966000000000001E-2</c:v>
                </c:pt>
                <c:pt idx="592">
                  <c:v>2.3966000000000001E-2</c:v>
                </c:pt>
                <c:pt idx="593">
                  <c:v>2.3966000000000001E-2</c:v>
                </c:pt>
                <c:pt idx="594">
                  <c:v>2.3966000000000001E-2</c:v>
                </c:pt>
                <c:pt idx="595">
                  <c:v>2.3966000000000001E-2</c:v>
                </c:pt>
                <c:pt idx="596">
                  <c:v>2.3966000000000001E-2</c:v>
                </c:pt>
                <c:pt idx="597">
                  <c:v>2.3966000000000001E-2</c:v>
                </c:pt>
                <c:pt idx="598">
                  <c:v>2.3966000000000001E-2</c:v>
                </c:pt>
                <c:pt idx="599">
                  <c:v>2.3966000000000001E-2</c:v>
                </c:pt>
                <c:pt idx="600">
                  <c:v>2.3966000000000001E-2</c:v>
                </c:pt>
                <c:pt idx="601">
                  <c:v>2.3966000000000001E-2</c:v>
                </c:pt>
                <c:pt idx="602">
                  <c:v>2.3966000000000001E-2</c:v>
                </c:pt>
                <c:pt idx="603">
                  <c:v>2.3966000000000001E-2</c:v>
                </c:pt>
                <c:pt idx="604">
                  <c:v>2.3966000000000001E-2</c:v>
                </c:pt>
                <c:pt idx="605">
                  <c:v>2.3966000000000001E-2</c:v>
                </c:pt>
                <c:pt idx="606">
                  <c:v>2.3966000000000001E-2</c:v>
                </c:pt>
                <c:pt idx="607">
                  <c:v>2.3966000000000001E-2</c:v>
                </c:pt>
                <c:pt idx="608">
                  <c:v>2.3966000000000001E-2</c:v>
                </c:pt>
                <c:pt idx="609">
                  <c:v>2.3966000000000001E-2</c:v>
                </c:pt>
                <c:pt idx="610">
                  <c:v>2.3966000000000001E-2</c:v>
                </c:pt>
                <c:pt idx="611">
                  <c:v>2.3966000000000001E-2</c:v>
                </c:pt>
                <c:pt idx="612">
                  <c:v>2.3966000000000001E-2</c:v>
                </c:pt>
                <c:pt idx="613">
                  <c:v>2.3966000000000001E-2</c:v>
                </c:pt>
                <c:pt idx="614">
                  <c:v>2.3966000000000001E-2</c:v>
                </c:pt>
                <c:pt idx="615">
                  <c:v>2.3966000000000001E-2</c:v>
                </c:pt>
                <c:pt idx="616">
                  <c:v>2.3966000000000001E-2</c:v>
                </c:pt>
                <c:pt idx="617">
                  <c:v>2.3966000000000001E-2</c:v>
                </c:pt>
                <c:pt idx="618">
                  <c:v>2.3966000000000001E-2</c:v>
                </c:pt>
                <c:pt idx="619">
                  <c:v>2.3966000000000001E-2</c:v>
                </c:pt>
                <c:pt idx="620">
                  <c:v>2.3966000000000001E-2</c:v>
                </c:pt>
                <c:pt idx="621">
                  <c:v>2.3966000000000001E-2</c:v>
                </c:pt>
                <c:pt idx="622">
                  <c:v>2.3966000000000001E-2</c:v>
                </c:pt>
                <c:pt idx="623">
                  <c:v>2.3966000000000001E-2</c:v>
                </c:pt>
                <c:pt idx="624">
                  <c:v>2.3966000000000001E-2</c:v>
                </c:pt>
                <c:pt idx="625">
                  <c:v>2.3966000000000001E-2</c:v>
                </c:pt>
                <c:pt idx="626">
                  <c:v>2.3966000000000001E-2</c:v>
                </c:pt>
                <c:pt idx="627">
                  <c:v>2.3966000000000001E-2</c:v>
                </c:pt>
                <c:pt idx="628">
                  <c:v>2.3966000000000001E-2</c:v>
                </c:pt>
                <c:pt idx="629">
                  <c:v>2.3966000000000001E-2</c:v>
                </c:pt>
                <c:pt idx="630">
                  <c:v>2.3966000000000001E-2</c:v>
                </c:pt>
                <c:pt idx="631">
                  <c:v>2.3966000000000001E-2</c:v>
                </c:pt>
                <c:pt idx="632">
                  <c:v>2.3966000000000001E-2</c:v>
                </c:pt>
                <c:pt idx="633">
                  <c:v>2.3966000000000001E-2</c:v>
                </c:pt>
                <c:pt idx="634">
                  <c:v>2.3966000000000001E-2</c:v>
                </c:pt>
                <c:pt idx="635">
                  <c:v>2.3966000000000001E-2</c:v>
                </c:pt>
                <c:pt idx="636">
                  <c:v>2.3966000000000001E-2</c:v>
                </c:pt>
                <c:pt idx="637">
                  <c:v>2.3966000000000001E-2</c:v>
                </c:pt>
                <c:pt idx="638">
                  <c:v>2.3966000000000001E-2</c:v>
                </c:pt>
                <c:pt idx="639">
                  <c:v>2.3966000000000001E-2</c:v>
                </c:pt>
                <c:pt idx="640">
                  <c:v>2.3966000000000001E-2</c:v>
                </c:pt>
                <c:pt idx="641">
                  <c:v>2.3966000000000001E-2</c:v>
                </c:pt>
                <c:pt idx="642">
                  <c:v>2.3966000000000001E-2</c:v>
                </c:pt>
                <c:pt idx="643">
                  <c:v>2.3966000000000001E-2</c:v>
                </c:pt>
                <c:pt idx="644">
                  <c:v>2.3966000000000001E-2</c:v>
                </c:pt>
                <c:pt idx="645">
                  <c:v>2.3966000000000001E-2</c:v>
                </c:pt>
                <c:pt idx="646">
                  <c:v>2.3966000000000001E-2</c:v>
                </c:pt>
                <c:pt idx="647">
                  <c:v>2.3966000000000001E-2</c:v>
                </c:pt>
                <c:pt idx="648">
                  <c:v>2.3966000000000001E-2</c:v>
                </c:pt>
                <c:pt idx="649">
                  <c:v>2.3966000000000001E-2</c:v>
                </c:pt>
                <c:pt idx="650">
                  <c:v>2.3966000000000001E-2</c:v>
                </c:pt>
                <c:pt idx="651">
                  <c:v>2.3966000000000001E-2</c:v>
                </c:pt>
                <c:pt idx="652">
                  <c:v>2.3966000000000001E-2</c:v>
                </c:pt>
                <c:pt idx="653">
                  <c:v>2.3966000000000001E-2</c:v>
                </c:pt>
                <c:pt idx="654">
                  <c:v>2.3966000000000001E-2</c:v>
                </c:pt>
                <c:pt idx="655">
                  <c:v>2.3966000000000001E-2</c:v>
                </c:pt>
                <c:pt idx="656">
                  <c:v>2.3966000000000001E-2</c:v>
                </c:pt>
                <c:pt idx="657">
                  <c:v>2.3966000000000001E-2</c:v>
                </c:pt>
                <c:pt idx="658">
                  <c:v>2.3966000000000001E-2</c:v>
                </c:pt>
                <c:pt idx="659">
                  <c:v>2.3966000000000001E-2</c:v>
                </c:pt>
                <c:pt idx="660">
                  <c:v>2.3966000000000001E-2</c:v>
                </c:pt>
                <c:pt idx="661">
                  <c:v>2.3966000000000001E-2</c:v>
                </c:pt>
                <c:pt idx="662">
                  <c:v>2.3966000000000001E-2</c:v>
                </c:pt>
                <c:pt idx="663">
                  <c:v>2.3966000000000001E-2</c:v>
                </c:pt>
                <c:pt idx="664">
                  <c:v>2.3966000000000001E-2</c:v>
                </c:pt>
                <c:pt idx="665">
                  <c:v>2.3966000000000001E-2</c:v>
                </c:pt>
                <c:pt idx="666">
                  <c:v>2.3966000000000001E-2</c:v>
                </c:pt>
                <c:pt idx="667">
                  <c:v>2.3966000000000001E-2</c:v>
                </c:pt>
                <c:pt idx="668">
                  <c:v>2.3966000000000001E-2</c:v>
                </c:pt>
                <c:pt idx="669">
                  <c:v>2.3966000000000001E-2</c:v>
                </c:pt>
                <c:pt idx="670">
                  <c:v>2.3966000000000001E-2</c:v>
                </c:pt>
                <c:pt idx="671">
                  <c:v>2.3966000000000001E-2</c:v>
                </c:pt>
                <c:pt idx="672">
                  <c:v>2.3966000000000001E-2</c:v>
                </c:pt>
                <c:pt idx="673">
                  <c:v>2.3966000000000001E-2</c:v>
                </c:pt>
                <c:pt idx="674">
                  <c:v>2.3966000000000001E-2</c:v>
                </c:pt>
                <c:pt idx="675">
                  <c:v>2.3966000000000001E-2</c:v>
                </c:pt>
                <c:pt idx="676">
                  <c:v>2.3966000000000001E-2</c:v>
                </c:pt>
                <c:pt idx="677">
                  <c:v>2.3966000000000001E-2</c:v>
                </c:pt>
                <c:pt idx="678">
                  <c:v>2.3966000000000001E-2</c:v>
                </c:pt>
                <c:pt idx="679">
                  <c:v>2.3966000000000001E-2</c:v>
                </c:pt>
                <c:pt idx="680">
                  <c:v>2.3966000000000001E-2</c:v>
                </c:pt>
                <c:pt idx="681">
                  <c:v>2.3966000000000001E-2</c:v>
                </c:pt>
                <c:pt idx="682">
                  <c:v>2.3966000000000001E-2</c:v>
                </c:pt>
                <c:pt idx="683">
                  <c:v>2.3966000000000001E-2</c:v>
                </c:pt>
                <c:pt idx="684">
                  <c:v>2.3966000000000001E-2</c:v>
                </c:pt>
                <c:pt idx="685">
                  <c:v>2.3966000000000001E-2</c:v>
                </c:pt>
                <c:pt idx="686">
                  <c:v>2.3966000000000001E-2</c:v>
                </c:pt>
                <c:pt idx="687">
                  <c:v>2.3966000000000001E-2</c:v>
                </c:pt>
                <c:pt idx="688">
                  <c:v>2.3966000000000001E-2</c:v>
                </c:pt>
                <c:pt idx="689">
                  <c:v>2.3966000000000001E-2</c:v>
                </c:pt>
                <c:pt idx="690">
                  <c:v>2.3966000000000001E-2</c:v>
                </c:pt>
                <c:pt idx="691">
                  <c:v>2.3966000000000001E-2</c:v>
                </c:pt>
                <c:pt idx="692">
                  <c:v>2.3966000000000001E-2</c:v>
                </c:pt>
                <c:pt idx="693">
                  <c:v>2.3966000000000001E-2</c:v>
                </c:pt>
                <c:pt idx="694">
                  <c:v>2.3966000000000001E-2</c:v>
                </c:pt>
                <c:pt idx="695">
                  <c:v>2.3966000000000001E-2</c:v>
                </c:pt>
                <c:pt idx="696">
                  <c:v>2.3966000000000001E-2</c:v>
                </c:pt>
                <c:pt idx="697">
                  <c:v>2.3966000000000001E-2</c:v>
                </c:pt>
                <c:pt idx="698">
                  <c:v>2.3966000000000001E-2</c:v>
                </c:pt>
                <c:pt idx="699">
                  <c:v>2.3966000000000001E-2</c:v>
                </c:pt>
                <c:pt idx="700">
                  <c:v>2.3966000000000001E-2</c:v>
                </c:pt>
                <c:pt idx="701">
                  <c:v>2.3966000000000001E-2</c:v>
                </c:pt>
                <c:pt idx="702">
                  <c:v>2.3966000000000001E-2</c:v>
                </c:pt>
                <c:pt idx="703">
                  <c:v>2.3966000000000001E-2</c:v>
                </c:pt>
                <c:pt idx="704">
                  <c:v>2.3966000000000001E-2</c:v>
                </c:pt>
                <c:pt idx="705">
                  <c:v>2.3966000000000001E-2</c:v>
                </c:pt>
                <c:pt idx="706">
                  <c:v>2.3966000000000001E-2</c:v>
                </c:pt>
                <c:pt idx="707">
                  <c:v>2.3966000000000001E-2</c:v>
                </c:pt>
                <c:pt idx="708">
                  <c:v>2.3966000000000001E-2</c:v>
                </c:pt>
                <c:pt idx="709">
                  <c:v>2.3966000000000001E-2</c:v>
                </c:pt>
                <c:pt idx="710">
                  <c:v>2.3966000000000001E-2</c:v>
                </c:pt>
                <c:pt idx="711">
                  <c:v>2.3966000000000001E-2</c:v>
                </c:pt>
                <c:pt idx="712">
                  <c:v>2.3966000000000001E-2</c:v>
                </c:pt>
                <c:pt idx="713">
                  <c:v>2.3966000000000001E-2</c:v>
                </c:pt>
                <c:pt idx="714">
                  <c:v>2.3966000000000001E-2</c:v>
                </c:pt>
                <c:pt idx="715">
                  <c:v>2.3966000000000001E-2</c:v>
                </c:pt>
                <c:pt idx="716">
                  <c:v>2.3966000000000001E-2</c:v>
                </c:pt>
                <c:pt idx="717">
                  <c:v>2.3966000000000001E-2</c:v>
                </c:pt>
                <c:pt idx="718">
                  <c:v>2.3966000000000001E-2</c:v>
                </c:pt>
                <c:pt idx="719">
                  <c:v>2.3966000000000001E-2</c:v>
                </c:pt>
                <c:pt idx="720">
                  <c:v>2.3966000000000001E-2</c:v>
                </c:pt>
                <c:pt idx="721">
                  <c:v>2.3966000000000001E-2</c:v>
                </c:pt>
                <c:pt idx="722">
                  <c:v>2.3966000000000001E-2</c:v>
                </c:pt>
                <c:pt idx="723">
                  <c:v>2.3966000000000001E-2</c:v>
                </c:pt>
                <c:pt idx="724">
                  <c:v>2.3966000000000001E-2</c:v>
                </c:pt>
                <c:pt idx="725">
                  <c:v>2.3966000000000001E-2</c:v>
                </c:pt>
                <c:pt idx="726">
                  <c:v>2.3966000000000001E-2</c:v>
                </c:pt>
                <c:pt idx="727">
                  <c:v>2.3966000000000001E-2</c:v>
                </c:pt>
                <c:pt idx="728">
                  <c:v>2.3966000000000001E-2</c:v>
                </c:pt>
                <c:pt idx="729">
                  <c:v>2.3966000000000001E-2</c:v>
                </c:pt>
                <c:pt idx="730">
                  <c:v>2.3966000000000001E-2</c:v>
                </c:pt>
                <c:pt idx="731">
                  <c:v>2.3966000000000001E-2</c:v>
                </c:pt>
                <c:pt idx="732">
                  <c:v>2.3966000000000001E-2</c:v>
                </c:pt>
                <c:pt idx="733">
                  <c:v>2.3966000000000001E-2</c:v>
                </c:pt>
                <c:pt idx="734">
                  <c:v>2.3966000000000001E-2</c:v>
                </c:pt>
                <c:pt idx="735">
                  <c:v>2.3966000000000001E-2</c:v>
                </c:pt>
                <c:pt idx="736">
                  <c:v>2.3966000000000001E-2</c:v>
                </c:pt>
                <c:pt idx="737">
                  <c:v>2.3966000000000001E-2</c:v>
                </c:pt>
                <c:pt idx="738">
                  <c:v>2.3966000000000001E-2</c:v>
                </c:pt>
                <c:pt idx="739">
                  <c:v>2.3966000000000001E-2</c:v>
                </c:pt>
                <c:pt idx="740">
                  <c:v>2.3966000000000001E-2</c:v>
                </c:pt>
                <c:pt idx="741">
                  <c:v>2.3966000000000001E-2</c:v>
                </c:pt>
                <c:pt idx="742">
                  <c:v>2.3966000000000001E-2</c:v>
                </c:pt>
                <c:pt idx="743">
                  <c:v>2.3966000000000001E-2</c:v>
                </c:pt>
                <c:pt idx="744">
                  <c:v>2.3966000000000001E-2</c:v>
                </c:pt>
                <c:pt idx="745">
                  <c:v>2.3966000000000001E-2</c:v>
                </c:pt>
                <c:pt idx="746">
                  <c:v>2.3966000000000001E-2</c:v>
                </c:pt>
                <c:pt idx="747">
                  <c:v>2.3966000000000001E-2</c:v>
                </c:pt>
                <c:pt idx="748">
                  <c:v>2.3966000000000001E-2</c:v>
                </c:pt>
                <c:pt idx="749">
                  <c:v>2.3966000000000001E-2</c:v>
                </c:pt>
                <c:pt idx="750">
                  <c:v>2.3966000000000001E-2</c:v>
                </c:pt>
                <c:pt idx="751">
                  <c:v>2.3966000000000001E-2</c:v>
                </c:pt>
                <c:pt idx="752">
                  <c:v>2.3966000000000001E-2</c:v>
                </c:pt>
                <c:pt idx="753">
                  <c:v>2.3966000000000001E-2</c:v>
                </c:pt>
                <c:pt idx="754">
                  <c:v>2.3966000000000001E-2</c:v>
                </c:pt>
                <c:pt idx="755">
                  <c:v>2.3966000000000001E-2</c:v>
                </c:pt>
                <c:pt idx="756">
                  <c:v>2.3966000000000001E-2</c:v>
                </c:pt>
                <c:pt idx="757">
                  <c:v>2.3966000000000001E-2</c:v>
                </c:pt>
                <c:pt idx="758">
                  <c:v>2.3966000000000001E-2</c:v>
                </c:pt>
                <c:pt idx="759">
                  <c:v>2.3966000000000001E-2</c:v>
                </c:pt>
                <c:pt idx="760">
                  <c:v>2.3966000000000001E-2</c:v>
                </c:pt>
                <c:pt idx="761">
                  <c:v>2.3966000000000001E-2</c:v>
                </c:pt>
                <c:pt idx="762">
                  <c:v>2.3966000000000001E-2</c:v>
                </c:pt>
                <c:pt idx="763">
                  <c:v>2.3966000000000001E-2</c:v>
                </c:pt>
                <c:pt idx="764">
                  <c:v>2.3966000000000001E-2</c:v>
                </c:pt>
                <c:pt idx="765">
                  <c:v>2.3966000000000001E-2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60-4687-8FAB-1E661ED2007B}"/>
            </c:ext>
          </c:extLst>
        </c:ser>
        <c:ser>
          <c:idx val="1"/>
          <c:order val="1"/>
          <c:tx>
            <c:strRef>
              <c:f>'T_08.4_MJSTRO_km_mITT_24M'!$D$3</c:f>
              <c:strCache>
                <c:ptCount val="1"/>
                <c:pt idx="0">
                  <c:v>SAVR</c:v>
                </c:pt>
              </c:strCache>
            </c:strRef>
          </c:tx>
          <c:spPr>
            <a:ln w="28575">
              <a:solidFill>
                <a:schemeClr val="accent5"/>
              </a:solidFill>
              <a:prstDash val="solid"/>
            </a:ln>
          </c:spPr>
          <c:marker>
            <c:symbol val="none"/>
          </c:marker>
          <c:xVal>
            <c:numRef>
              <c:f>'T_08.4_MJSTRO_km_mITT_24M'!$B$4:$B$769</c:f>
              <c:numCache>
                <c:formatCode>General</c:formatCode>
                <c:ptCount val="766"/>
                <c:pt idx="0">
                  <c:v>0</c:v>
                </c:pt>
                <c:pt idx="1">
                  <c:v>3.3099999999999997E-2</c:v>
                </c:pt>
                <c:pt idx="2">
                  <c:v>6.6100000000000006E-2</c:v>
                </c:pt>
                <c:pt idx="3">
                  <c:v>9.9199999999999997E-2</c:v>
                </c:pt>
                <c:pt idx="4">
                  <c:v>0.13220000000000001</c:v>
                </c:pt>
                <c:pt idx="5">
                  <c:v>0.1653</c:v>
                </c:pt>
                <c:pt idx="6">
                  <c:v>0.1983</c:v>
                </c:pt>
                <c:pt idx="7">
                  <c:v>0.23139999999999999</c:v>
                </c:pt>
                <c:pt idx="8">
                  <c:v>0.26450000000000001</c:v>
                </c:pt>
                <c:pt idx="9">
                  <c:v>0.29749999999999999</c:v>
                </c:pt>
                <c:pt idx="10">
                  <c:v>0.3306</c:v>
                </c:pt>
                <c:pt idx="11">
                  <c:v>0.36359999999999998</c:v>
                </c:pt>
                <c:pt idx="12">
                  <c:v>0.3967</c:v>
                </c:pt>
                <c:pt idx="13">
                  <c:v>0.42980000000000002</c:v>
                </c:pt>
                <c:pt idx="14">
                  <c:v>0.46279999999999999</c:v>
                </c:pt>
                <c:pt idx="15">
                  <c:v>0.49590000000000001</c:v>
                </c:pt>
                <c:pt idx="16">
                  <c:v>0.52890000000000004</c:v>
                </c:pt>
                <c:pt idx="17">
                  <c:v>0.56200000000000006</c:v>
                </c:pt>
                <c:pt idx="18">
                  <c:v>0.59499999999999997</c:v>
                </c:pt>
                <c:pt idx="19">
                  <c:v>0.62809999999999999</c:v>
                </c:pt>
                <c:pt idx="20">
                  <c:v>0.66120000000000001</c:v>
                </c:pt>
                <c:pt idx="21">
                  <c:v>0.69420000000000004</c:v>
                </c:pt>
                <c:pt idx="22">
                  <c:v>0.72729999999999995</c:v>
                </c:pt>
                <c:pt idx="23">
                  <c:v>0.76029999999999998</c:v>
                </c:pt>
                <c:pt idx="24">
                  <c:v>0.79339999999999999</c:v>
                </c:pt>
                <c:pt idx="25">
                  <c:v>0.82640000000000002</c:v>
                </c:pt>
                <c:pt idx="26">
                  <c:v>0.85950000000000004</c:v>
                </c:pt>
                <c:pt idx="27">
                  <c:v>0.89259999999999995</c:v>
                </c:pt>
                <c:pt idx="28">
                  <c:v>0.92559999999999998</c:v>
                </c:pt>
                <c:pt idx="29">
                  <c:v>0.9587</c:v>
                </c:pt>
                <c:pt idx="30">
                  <c:v>0.99170000000000003</c:v>
                </c:pt>
                <c:pt idx="31">
                  <c:v>1.0247999999999999</c:v>
                </c:pt>
                <c:pt idx="32">
                  <c:v>1.0579000000000001</c:v>
                </c:pt>
                <c:pt idx="33">
                  <c:v>1.0909</c:v>
                </c:pt>
                <c:pt idx="34">
                  <c:v>1.1240000000000001</c:v>
                </c:pt>
                <c:pt idx="35">
                  <c:v>1.157</c:v>
                </c:pt>
                <c:pt idx="36">
                  <c:v>1.1900999999999999</c:v>
                </c:pt>
                <c:pt idx="37">
                  <c:v>1.2231000000000001</c:v>
                </c:pt>
                <c:pt idx="38">
                  <c:v>1.2562</c:v>
                </c:pt>
                <c:pt idx="39">
                  <c:v>1.2892999999999999</c:v>
                </c:pt>
                <c:pt idx="40">
                  <c:v>1.3223</c:v>
                </c:pt>
                <c:pt idx="41">
                  <c:v>1.3553999999999999</c:v>
                </c:pt>
                <c:pt idx="42">
                  <c:v>1.3884000000000001</c:v>
                </c:pt>
                <c:pt idx="43">
                  <c:v>1.4215</c:v>
                </c:pt>
                <c:pt idx="44">
                  <c:v>1.4544999999999999</c:v>
                </c:pt>
                <c:pt idx="45">
                  <c:v>1.4876</c:v>
                </c:pt>
                <c:pt idx="46">
                  <c:v>1.5206999999999999</c:v>
                </c:pt>
                <c:pt idx="47">
                  <c:v>1.5537000000000001</c:v>
                </c:pt>
                <c:pt idx="48">
                  <c:v>1.5868</c:v>
                </c:pt>
                <c:pt idx="49">
                  <c:v>1.6197999999999999</c:v>
                </c:pt>
                <c:pt idx="50">
                  <c:v>1.6529</c:v>
                </c:pt>
                <c:pt idx="51">
                  <c:v>1.6859999999999999</c:v>
                </c:pt>
                <c:pt idx="52">
                  <c:v>1.7190000000000001</c:v>
                </c:pt>
                <c:pt idx="53">
                  <c:v>1.7521</c:v>
                </c:pt>
                <c:pt idx="54">
                  <c:v>1.7850999999999999</c:v>
                </c:pt>
                <c:pt idx="55">
                  <c:v>1.8182</c:v>
                </c:pt>
                <c:pt idx="56">
                  <c:v>1.8512</c:v>
                </c:pt>
                <c:pt idx="57">
                  <c:v>1.8843000000000001</c:v>
                </c:pt>
                <c:pt idx="58">
                  <c:v>1.9174</c:v>
                </c:pt>
                <c:pt idx="59">
                  <c:v>1.9503999999999999</c:v>
                </c:pt>
                <c:pt idx="60">
                  <c:v>1.9835</c:v>
                </c:pt>
                <c:pt idx="61">
                  <c:v>2.0165000000000002</c:v>
                </c:pt>
                <c:pt idx="62">
                  <c:v>2.0495999999999999</c:v>
                </c:pt>
                <c:pt idx="63">
                  <c:v>2.0825999999999998</c:v>
                </c:pt>
                <c:pt idx="64">
                  <c:v>2.115699999999999</c:v>
                </c:pt>
                <c:pt idx="65">
                  <c:v>2.1488</c:v>
                </c:pt>
                <c:pt idx="66">
                  <c:v>2.1818</c:v>
                </c:pt>
                <c:pt idx="67">
                  <c:v>2.2149000000000001</c:v>
                </c:pt>
                <c:pt idx="68">
                  <c:v>2.2479</c:v>
                </c:pt>
                <c:pt idx="69">
                  <c:v>2.2810000000000001</c:v>
                </c:pt>
                <c:pt idx="70">
                  <c:v>2.3140000000000001</c:v>
                </c:pt>
                <c:pt idx="71">
                  <c:v>2.3471000000000002</c:v>
                </c:pt>
                <c:pt idx="72">
                  <c:v>2.3801999999999999</c:v>
                </c:pt>
                <c:pt idx="73">
                  <c:v>2.4131999999999998</c:v>
                </c:pt>
                <c:pt idx="74">
                  <c:v>2.446299999999999</c:v>
                </c:pt>
                <c:pt idx="75">
                  <c:v>2.4792999999999981</c:v>
                </c:pt>
                <c:pt idx="76">
                  <c:v>2.5124</c:v>
                </c:pt>
                <c:pt idx="77">
                  <c:v>2.5455000000000001</c:v>
                </c:pt>
                <c:pt idx="78">
                  <c:v>2.5785</c:v>
                </c:pt>
                <c:pt idx="79">
                  <c:v>2.6116000000000001</c:v>
                </c:pt>
                <c:pt idx="80">
                  <c:v>2.6446000000000001</c:v>
                </c:pt>
                <c:pt idx="81">
                  <c:v>2.6777000000000002</c:v>
                </c:pt>
                <c:pt idx="82">
                  <c:v>2.7107000000000001</c:v>
                </c:pt>
                <c:pt idx="83">
                  <c:v>2.7437999999999998</c:v>
                </c:pt>
                <c:pt idx="84">
                  <c:v>2.776899999999999</c:v>
                </c:pt>
                <c:pt idx="85">
                  <c:v>2.8098999999999981</c:v>
                </c:pt>
                <c:pt idx="86">
                  <c:v>2.843</c:v>
                </c:pt>
                <c:pt idx="87">
                  <c:v>2.875999999999999</c:v>
                </c:pt>
                <c:pt idx="88">
                  <c:v>2.9091</c:v>
                </c:pt>
                <c:pt idx="89">
                  <c:v>2.942099999999999</c:v>
                </c:pt>
                <c:pt idx="90">
                  <c:v>2.9752000000000001</c:v>
                </c:pt>
                <c:pt idx="91">
                  <c:v>3.0083000000000002</c:v>
                </c:pt>
                <c:pt idx="92">
                  <c:v>3.0413000000000001</c:v>
                </c:pt>
                <c:pt idx="93">
                  <c:v>3.0743999999999998</c:v>
                </c:pt>
                <c:pt idx="94">
                  <c:v>3.1074000000000002</c:v>
                </c:pt>
                <c:pt idx="95">
                  <c:v>3.1404999999999998</c:v>
                </c:pt>
                <c:pt idx="96">
                  <c:v>3.1736</c:v>
                </c:pt>
                <c:pt idx="97">
                  <c:v>3.2065999999999999</c:v>
                </c:pt>
                <c:pt idx="98">
                  <c:v>3.2397</c:v>
                </c:pt>
                <c:pt idx="99">
                  <c:v>3.2726999999999991</c:v>
                </c:pt>
                <c:pt idx="100">
                  <c:v>3.3058000000000001</c:v>
                </c:pt>
                <c:pt idx="101">
                  <c:v>3.3387999999999991</c:v>
                </c:pt>
                <c:pt idx="102">
                  <c:v>3.3719000000000001</c:v>
                </c:pt>
                <c:pt idx="103">
                  <c:v>3.4049999999999998</c:v>
                </c:pt>
                <c:pt idx="104">
                  <c:v>3.4380000000000002</c:v>
                </c:pt>
                <c:pt idx="105">
                  <c:v>3.4710999999999981</c:v>
                </c:pt>
                <c:pt idx="106">
                  <c:v>3.5041000000000002</c:v>
                </c:pt>
                <c:pt idx="107">
                  <c:v>3.5371999999999999</c:v>
                </c:pt>
                <c:pt idx="108">
                  <c:v>3.5701999999999998</c:v>
                </c:pt>
                <c:pt idx="109">
                  <c:v>3.6032999999999999</c:v>
                </c:pt>
                <c:pt idx="110">
                  <c:v>3.6364000000000001</c:v>
                </c:pt>
                <c:pt idx="111">
                  <c:v>3.6694</c:v>
                </c:pt>
                <c:pt idx="112">
                  <c:v>3.7025000000000001</c:v>
                </c:pt>
                <c:pt idx="113">
                  <c:v>3.7355</c:v>
                </c:pt>
                <c:pt idx="114">
                  <c:v>3.7686000000000002</c:v>
                </c:pt>
                <c:pt idx="115">
                  <c:v>3.8016999999999981</c:v>
                </c:pt>
                <c:pt idx="116">
                  <c:v>3.8347000000000002</c:v>
                </c:pt>
                <c:pt idx="117">
                  <c:v>3.8677999999999999</c:v>
                </c:pt>
                <c:pt idx="118">
                  <c:v>3.9007999999999998</c:v>
                </c:pt>
                <c:pt idx="119">
                  <c:v>3.9339</c:v>
                </c:pt>
                <c:pt idx="120">
                  <c:v>3.966899999999999</c:v>
                </c:pt>
                <c:pt idx="121">
                  <c:v>4</c:v>
                </c:pt>
                <c:pt idx="122">
                  <c:v>4.0331000000000001</c:v>
                </c:pt>
                <c:pt idx="123">
                  <c:v>4.0660999999999996</c:v>
                </c:pt>
                <c:pt idx="124">
                  <c:v>4.0991999999999997</c:v>
                </c:pt>
                <c:pt idx="125">
                  <c:v>4.1322000000000001</c:v>
                </c:pt>
                <c:pt idx="126">
                  <c:v>4.1652999999999976</c:v>
                </c:pt>
                <c:pt idx="127">
                  <c:v>4.1982999999999997</c:v>
                </c:pt>
                <c:pt idx="128">
                  <c:v>4.2313999999999998</c:v>
                </c:pt>
                <c:pt idx="129">
                  <c:v>4.2644999999999946</c:v>
                </c:pt>
                <c:pt idx="130">
                  <c:v>4.2974999999999994</c:v>
                </c:pt>
                <c:pt idx="131">
                  <c:v>4.3305999999999996</c:v>
                </c:pt>
                <c:pt idx="132">
                  <c:v>4.3635999999999946</c:v>
                </c:pt>
                <c:pt idx="133">
                  <c:v>4.3967000000000001</c:v>
                </c:pt>
                <c:pt idx="134">
                  <c:v>4.4298000000000002</c:v>
                </c:pt>
                <c:pt idx="135">
                  <c:v>4.4627999999999997</c:v>
                </c:pt>
                <c:pt idx="136">
                  <c:v>4.4958999999999998</c:v>
                </c:pt>
                <c:pt idx="137">
                  <c:v>4.5288999999999966</c:v>
                </c:pt>
                <c:pt idx="138">
                  <c:v>4.5619999999999976</c:v>
                </c:pt>
                <c:pt idx="139">
                  <c:v>4.5949999999999944</c:v>
                </c:pt>
                <c:pt idx="140">
                  <c:v>4.6280999999999937</c:v>
                </c:pt>
                <c:pt idx="141">
                  <c:v>4.6612</c:v>
                </c:pt>
                <c:pt idx="142">
                  <c:v>4.6941999999999888</c:v>
                </c:pt>
                <c:pt idx="143">
                  <c:v>4.7272999999999996</c:v>
                </c:pt>
                <c:pt idx="144">
                  <c:v>4.7603</c:v>
                </c:pt>
                <c:pt idx="145">
                  <c:v>4.7934000000000001</c:v>
                </c:pt>
                <c:pt idx="146">
                  <c:v>4.8263999999999996</c:v>
                </c:pt>
                <c:pt idx="147">
                  <c:v>4.8594999999999997</c:v>
                </c:pt>
                <c:pt idx="148">
                  <c:v>4.8925999999999936</c:v>
                </c:pt>
                <c:pt idx="149">
                  <c:v>4.9256000000000002</c:v>
                </c:pt>
                <c:pt idx="150">
                  <c:v>4.9587000000000003</c:v>
                </c:pt>
                <c:pt idx="151">
                  <c:v>4.9916999999999998</c:v>
                </c:pt>
                <c:pt idx="152">
                  <c:v>5.0247999999999946</c:v>
                </c:pt>
                <c:pt idx="153">
                  <c:v>5.0578999999999956</c:v>
                </c:pt>
                <c:pt idx="154">
                  <c:v>5.0909000000000004</c:v>
                </c:pt>
                <c:pt idx="155">
                  <c:v>5.1239999999999899</c:v>
                </c:pt>
                <c:pt idx="156">
                  <c:v>5.1569999999999956</c:v>
                </c:pt>
                <c:pt idx="157">
                  <c:v>5.1900999999999966</c:v>
                </c:pt>
                <c:pt idx="158">
                  <c:v>5.2230999999999996</c:v>
                </c:pt>
                <c:pt idx="159">
                  <c:v>5.2561999999999998</c:v>
                </c:pt>
                <c:pt idx="160">
                  <c:v>5.2892999999999999</c:v>
                </c:pt>
                <c:pt idx="161">
                  <c:v>5.3222999999999976</c:v>
                </c:pt>
                <c:pt idx="162">
                  <c:v>5.3553999999999986</c:v>
                </c:pt>
                <c:pt idx="163">
                  <c:v>5.3883999999999999</c:v>
                </c:pt>
                <c:pt idx="164">
                  <c:v>5.4215</c:v>
                </c:pt>
                <c:pt idx="165">
                  <c:v>5.4544999999999986</c:v>
                </c:pt>
                <c:pt idx="166">
                  <c:v>5.4875999999999996</c:v>
                </c:pt>
                <c:pt idx="167">
                  <c:v>5.5206999999999997</c:v>
                </c:pt>
                <c:pt idx="168">
                  <c:v>5.5537000000000001</c:v>
                </c:pt>
                <c:pt idx="169">
                  <c:v>5.5868000000000002</c:v>
                </c:pt>
                <c:pt idx="170">
                  <c:v>5.6197999999999997</c:v>
                </c:pt>
                <c:pt idx="171">
                  <c:v>5.65289999999999</c:v>
                </c:pt>
                <c:pt idx="172">
                  <c:v>5.6859999999999946</c:v>
                </c:pt>
                <c:pt idx="173">
                  <c:v>5.7190000000000003</c:v>
                </c:pt>
                <c:pt idx="174">
                  <c:v>5.7520999999999987</c:v>
                </c:pt>
                <c:pt idx="175">
                  <c:v>5.7850999999999999</c:v>
                </c:pt>
                <c:pt idx="176">
                  <c:v>5.8182</c:v>
                </c:pt>
                <c:pt idx="177">
                  <c:v>5.8512000000000004</c:v>
                </c:pt>
                <c:pt idx="178">
                  <c:v>5.8842999999999996</c:v>
                </c:pt>
                <c:pt idx="179">
                  <c:v>5.9173999999999998</c:v>
                </c:pt>
                <c:pt idx="180">
                  <c:v>5.9504000000000001</c:v>
                </c:pt>
                <c:pt idx="181">
                  <c:v>5.9835000000000003</c:v>
                </c:pt>
                <c:pt idx="182">
                  <c:v>6.0164999999999997</c:v>
                </c:pt>
                <c:pt idx="183">
                  <c:v>6.0495999999999999</c:v>
                </c:pt>
                <c:pt idx="184">
                  <c:v>6.0826000000000002</c:v>
                </c:pt>
                <c:pt idx="185">
                  <c:v>6.1156999999999986</c:v>
                </c:pt>
                <c:pt idx="186">
                  <c:v>6.1487999999999996</c:v>
                </c:pt>
                <c:pt idx="187">
                  <c:v>6.1818</c:v>
                </c:pt>
                <c:pt idx="188">
                  <c:v>6.2148999999999974</c:v>
                </c:pt>
                <c:pt idx="189">
                  <c:v>6.2478999999999996</c:v>
                </c:pt>
                <c:pt idx="190">
                  <c:v>6.2809999999999997</c:v>
                </c:pt>
                <c:pt idx="191">
                  <c:v>6.3139999999999956</c:v>
                </c:pt>
                <c:pt idx="192">
                  <c:v>6.3470999999999966</c:v>
                </c:pt>
                <c:pt idx="193">
                  <c:v>6.3802000000000003</c:v>
                </c:pt>
                <c:pt idx="194">
                  <c:v>6.4131999999999998</c:v>
                </c:pt>
                <c:pt idx="195">
                  <c:v>6.4462999999999999</c:v>
                </c:pt>
                <c:pt idx="196">
                  <c:v>6.4793000000000003</c:v>
                </c:pt>
                <c:pt idx="197">
                  <c:v>6.5124000000000004</c:v>
                </c:pt>
                <c:pt idx="198">
                  <c:v>6.5454999999999997</c:v>
                </c:pt>
                <c:pt idx="199">
                  <c:v>6.5785</c:v>
                </c:pt>
                <c:pt idx="200">
                  <c:v>6.6116000000000001</c:v>
                </c:pt>
                <c:pt idx="201">
                  <c:v>6.6445999999999898</c:v>
                </c:pt>
                <c:pt idx="202">
                  <c:v>6.6776999999999997</c:v>
                </c:pt>
                <c:pt idx="203">
                  <c:v>6.7107000000000001</c:v>
                </c:pt>
                <c:pt idx="204">
                  <c:v>6.7438000000000002</c:v>
                </c:pt>
                <c:pt idx="205">
                  <c:v>6.7769000000000004</c:v>
                </c:pt>
                <c:pt idx="206">
                  <c:v>6.8098999999999998</c:v>
                </c:pt>
                <c:pt idx="207">
                  <c:v>6.843</c:v>
                </c:pt>
                <c:pt idx="208">
                  <c:v>6.8760000000000003</c:v>
                </c:pt>
                <c:pt idx="209">
                  <c:v>6.9090999999999996</c:v>
                </c:pt>
                <c:pt idx="210">
                  <c:v>6.9420999999999999</c:v>
                </c:pt>
                <c:pt idx="211">
                  <c:v>6.9752000000000001</c:v>
                </c:pt>
                <c:pt idx="212">
                  <c:v>7.0083000000000002</c:v>
                </c:pt>
                <c:pt idx="213">
                  <c:v>7.0412999999999997</c:v>
                </c:pt>
                <c:pt idx="214">
                  <c:v>7.0743999999999998</c:v>
                </c:pt>
                <c:pt idx="215">
                  <c:v>7.1073999999999966</c:v>
                </c:pt>
                <c:pt idx="216">
                  <c:v>7.1404999999999994</c:v>
                </c:pt>
                <c:pt idx="217">
                  <c:v>7.1736000000000004</c:v>
                </c:pt>
                <c:pt idx="218">
                  <c:v>7.2065999999999999</c:v>
                </c:pt>
                <c:pt idx="219">
                  <c:v>7.2397</c:v>
                </c:pt>
                <c:pt idx="220">
                  <c:v>7.2727000000000004</c:v>
                </c:pt>
                <c:pt idx="221">
                  <c:v>7.3057999999999996</c:v>
                </c:pt>
                <c:pt idx="222">
                  <c:v>7.3388</c:v>
                </c:pt>
                <c:pt idx="223">
                  <c:v>7.3719000000000001</c:v>
                </c:pt>
                <c:pt idx="224">
                  <c:v>7.4050000000000002</c:v>
                </c:pt>
                <c:pt idx="225">
                  <c:v>7.4379999999999997</c:v>
                </c:pt>
                <c:pt idx="226">
                  <c:v>7.4710999999999999</c:v>
                </c:pt>
                <c:pt idx="227">
                  <c:v>7.5040999999999984</c:v>
                </c:pt>
                <c:pt idx="228">
                  <c:v>7.5372000000000003</c:v>
                </c:pt>
                <c:pt idx="229">
                  <c:v>7.5701999999999998</c:v>
                </c:pt>
                <c:pt idx="230">
                  <c:v>7.6032999999999999</c:v>
                </c:pt>
                <c:pt idx="231">
                  <c:v>7.6364000000000001</c:v>
                </c:pt>
                <c:pt idx="232">
                  <c:v>7.6693999999999987</c:v>
                </c:pt>
                <c:pt idx="233">
                  <c:v>7.7024999999999997</c:v>
                </c:pt>
                <c:pt idx="234">
                  <c:v>7.7355</c:v>
                </c:pt>
                <c:pt idx="235">
                  <c:v>7.7686000000000002</c:v>
                </c:pt>
                <c:pt idx="236">
                  <c:v>7.8017000000000003</c:v>
                </c:pt>
                <c:pt idx="237">
                  <c:v>7.8346999999999998</c:v>
                </c:pt>
                <c:pt idx="238">
                  <c:v>7.8677999999999946</c:v>
                </c:pt>
                <c:pt idx="239">
                  <c:v>7.9008000000000003</c:v>
                </c:pt>
                <c:pt idx="240">
                  <c:v>7.9339000000000004</c:v>
                </c:pt>
                <c:pt idx="241">
                  <c:v>7.9668999999999999</c:v>
                </c:pt>
                <c:pt idx="242">
                  <c:v>8</c:v>
                </c:pt>
                <c:pt idx="243">
                  <c:v>8.033100000000001</c:v>
                </c:pt>
                <c:pt idx="244">
                  <c:v>8.0661000000000005</c:v>
                </c:pt>
                <c:pt idx="245">
                  <c:v>8.0992000000000015</c:v>
                </c:pt>
                <c:pt idx="246">
                  <c:v>8.132200000000001</c:v>
                </c:pt>
                <c:pt idx="247">
                  <c:v>8.1653000000000002</c:v>
                </c:pt>
                <c:pt idx="248">
                  <c:v>8.1982999999999961</c:v>
                </c:pt>
                <c:pt idx="249">
                  <c:v>8.2313999999999972</c:v>
                </c:pt>
                <c:pt idx="250">
                  <c:v>8.2645</c:v>
                </c:pt>
                <c:pt idx="251">
                  <c:v>8.2975000000000012</c:v>
                </c:pt>
                <c:pt idx="252">
                  <c:v>8.3306000000000004</c:v>
                </c:pt>
                <c:pt idx="253">
                  <c:v>8.3636000000000053</c:v>
                </c:pt>
                <c:pt idx="254">
                  <c:v>8.3967000000000027</c:v>
                </c:pt>
                <c:pt idx="255">
                  <c:v>8.4298000000000002</c:v>
                </c:pt>
                <c:pt idx="256">
                  <c:v>8.4628000000000032</c:v>
                </c:pt>
                <c:pt idx="257">
                  <c:v>8.4959000000000007</c:v>
                </c:pt>
                <c:pt idx="258">
                  <c:v>8.5289000000000001</c:v>
                </c:pt>
                <c:pt idx="259">
                  <c:v>8.5619999999999994</c:v>
                </c:pt>
                <c:pt idx="260">
                  <c:v>8.5950000000000006</c:v>
                </c:pt>
                <c:pt idx="261">
                  <c:v>8.6280999999999999</c:v>
                </c:pt>
                <c:pt idx="262">
                  <c:v>8.6612000000000009</c:v>
                </c:pt>
                <c:pt idx="263">
                  <c:v>8.6942000000000004</c:v>
                </c:pt>
                <c:pt idx="264">
                  <c:v>8.7272999999999978</c:v>
                </c:pt>
                <c:pt idx="265">
                  <c:v>8.7603000000000009</c:v>
                </c:pt>
                <c:pt idx="266">
                  <c:v>8.7934000000000001</c:v>
                </c:pt>
                <c:pt idx="267">
                  <c:v>8.8263999999999996</c:v>
                </c:pt>
                <c:pt idx="268">
                  <c:v>8.8595000000000006</c:v>
                </c:pt>
                <c:pt idx="269">
                  <c:v>8.8926000000000052</c:v>
                </c:pt>
                <c:pt idx="270">
                  <c:v>8.9256000000000046</c:v>
                </c:pt>
                <c:pt idx="271">
                  <c:v>8.9587000000000003</c:v>
                </c:pt>
                <c:pt idx="272">
                  <c:v>8.9917000000000016</c:v>
                </c:pt>
                <c:pt idx="273">
                  <c:v>9.0248000000000008</c:v>
                </c:pt>
                <c:pt idx="274">
                  <c:v>9.0579000000000001</c:v>
                </c:pt>
                <c:pt idx="275">
                  <c:v>9.0909000000000013</c:v>
                </c:pt>
                <c:pt idx="276">
                  <c:v>9.1240000000000006</c:v>
                </c:pt>
                <c:pt idx="277">
                  <c:v>9.157</c:v>
                </c:pt>
                <c:pt idx="278">
                  <c:v>9.190100000000001</c:v>
                </c:pt>
                <c:pt idx="279">
                  <c:v>9.2231000000000005</c:v>
                </c:pt>
                <c:pt idx="280">
                  <c:v>9.2562000000000015</c:v>
                </c:pt>
                <c:pt idx="281">
                  <c:v>9.2893000000000008</c:v>
                </c:pt>
                <c:pt idx="282">
                  <c:v>9.3223000000000003</c:v>
                </c:pt>
                <c:pt idx="283">
                  <c:v>9.3553999999999995</c:v>
                </c:pt>
                <c:pt idx="284">
                  <c:v>9.3884000000000007</c:v>
                </c:pt>
                <c:pt idx="285">
                  <c:v>9.4215</c:v>
                </c:pt>
                <c:pt idx="286">
                  <c:v>9.4545000000000012</c:v>
                </c:pt>
                <c:pt idx="287">
                  <c:v>9.4876000000000005</c:v>
                </c:pt>
                <c:pt idx="288">
                  <c:v>9.5207000000000015</c:v>
                </c:pt>
                <c:pt idx="289">
                  <c:v>9.5537000000000027</c:v>
                </c:pt>
                <c:pt idx="290">
                  <c:v>9.5868000000000002</c:v>
                </c:pt>
                <c:pt idx="291">
                  <c:v>9.6198000000000015</c:v>
                </c:pt>
                <c:pt idx="292">
                  <c:v>9.6529000000000007</c:v>
                </c:pt>
                <c:pt idx="293">
                  <c:v>9.6860000000000035</c:v>
                </c:pt>
                <c:pt idx="294">
                  <c:v>9.7189999999999994</c:v>
                </c:pt>
                <c:pt idx="295">
                  <c:v>9.7521000000000004</c:v>
                </c:pt>
                <c:pt idx="296">
                  <c:v>9.7851000000000035</c:v>
                </c:pt>
                <c:pt idx="297">
                  <c:v>9.8182000000000009</c:v>
                </c:pt>
                <c:pt idx="298">
                  <c:v>9.8512000000000004</c:v>
                </c:pt>
                <c:pt idx="299">
                  <c:v>9.8843000000000014</c:v>
                </c:pt>
                <c:pt idx="300">
                  <c:v>9.9174000000000007</c:v>
                </c:pt>
                <c:pt idx="301">
                  <c:v>9.9504000000000001</c:v>
                </c:pt>
                <c:pt idx="302">
                  <c:v>9.9835000000000012</c:v>
                </c:pt>
                <c:pt idx="303">
                  <c:v>10.016500000000001</c:v>
                </c:pt>
                <c:pt idx="304">
                  <c:v>10.0496</c:v>
                </c:pt>
                <c:pt idx="305">
                  <c:v>10.082599999999999</c:v>
                </c:pt>
                <c:pt idx="306">
                  <c:v>10.1157</c:v>
                </c:pt>
                <c:pt idx="307">
                  <c:v>10.1488</c:v>
                </c:pt>
                <c:pt idx="308">
                  <c:v>10.181800000000001</c:v>
                </c:pt>
                <c:pt idx="309">
                  <c:v>10.2149</c:v>
                </c:pt>
                <c:pt idx="310">
                  <c:v>10.2479</c:v>
                </c:pt>
                <c:pt idx="311">
                  <c:v>10.281000000000001</c:v>
                </c:pt>
                <c:pt idx="312">
                  <c:v>10.314</c:v>
                </c:pt>
                <c:pt idx="313">
                  <c:v>10.347099999999999</c:v>
                </c:pt>
                <c:pt idx="314">
                  <c:v>10.3802</c:v>
                </c:pt>
                <c:pt idx="315">
                  <c:v>10.4132</c:v>
                </c:pt>
                <c:pt idx="316">
                  <c:v>10.446300000000001</c:v>
                </c:pt>
                <c:pt idx="317">
                  <c:v>10.4793</c:v>
                </c:pt>
                <c:pt idx="318">
                  <c:v>10.5124</c:v>
                </c:pt>
                <c:pt idx="319">
                  <c:v>10.545500000000001</c:v>
                </c:pt>
                <c:pt idx="320">
                  <c:v>10.5785</c:v>
                </c:pt>
                <c:pt idx="321">
                  <c:v>10.611599999999999</c:v>
                </c:pt>
                <c:pt idx="322">
                  <c:v>10.644600000000001</c:v>
                </c:pt>
                <c:pt idx="323">
                  <c:v>10.6777</c:v>
                </c:pt>
                <c:pt idx="324">
                  <c:v>10.710699999999999</c:v>
                </c:pt>
                <c:pt idx="325">
                  <c:v>10.7438</c:v>
                </c:pt>
                <c:pt idx="326">
                  <c:v>10.776899999999999</c:v>
                </c:pt>
                <c:pt idx="327">
                  <c:v>10.809900000000001</c:v>
                </c:pt>
                <c:pt idx="328">
                  <c:v>10.843</c:v>
                </c:pt>
                <c:pt idx="329">
                  <c:v>10.875999999999999</c:v>
                </c:pt>
                <c:pt idx="330">
                  <c:v>10.9091</c:v>
                </c:pt>
                <c:pt idx="331">
                  <c:v>10.9421</c:v>
                </c:pt>
                <c:pt idx="332">
                  <c:v>10.975199999999999</c:v>
                </c:pt>
                <c:pt idx="333">
                  <c:v>11.0083</c:v>
                </c:pt>
                <c:pt idx="334">
                  <c:v>11.0413</c:v>
                </c:pt>
                <c:pt idx="335">
                  <c:v>11.074400000000001</c:v>
                </c:pt>
                <c:pt idx="336">
                  <c:v>11.1074</c:v>
                </c:pt>
                <c:pt idx="337">
                  <c:v>11.140499999999999</c:v>
                </c:pt>
                <c:pt idx="338">
                  <c:v>11.1736</c:v>
                </c:pt>
                <c:pt idx="339">
                  <c:v>11.2066</c:v>
                </c:pt>
                <c:pt idx="340">
                  <c:v>11.239699999999999</c:v>
                </c:pt>
                <c:pt idx="341">
                  <c:v>11.2727</c:v>
                </c:pt>
                <c:pt idx="342">
                  <c:v>11.3058</c:v>
                </c:pt>
                <c:pt idx="343">
                  <c:v>11.338800000000001</c:v>
                </c:pt>
                <c:pt idx="344">
                  <c:v>11.3719</c:v>
                </c:pt>
                <c:pt idx="345">
                  <c:v>11.404999999999999</c:v>
                </c:pt>
                <c:pt idx="346">
                  <c:v>11.438000000000001</c:v>
                </c:pt>
                <c:pt idx="347">
                  <c:v>11.4711</c:v>
                </c:pt>
                <c:pt idx="348">
                  <c:v>11.504099999999999</c:v>
                </c:pt>
                <c:pt idx="349">
                  <c:v>11.5372</c:v>
                </c:pt>
                <c:pt idx="350">
                  <c:v>11.5702</c:v>
                </c:pt>
                <c:pt idx="351">
                  <c:v>11.603300000000001</c:v>
                </c:pt>
                <c:pt idx="352">
                  <c:v>11.6364</c:v>
                </c:pt>
                <c:pt idx="353">
                  <c:v>11.6694</c:v>
                </c:pt>
                <c:pt idx="354">
                  <c:v>11.702500000000001</c:v>
                </c:pt>
                <c:pt idx="355">
                  <c:v>11.7355</c:v>
                </c:pt>
                <c:pt idx="356">
                  <c:v>11.768599999999999</c:v>
                </c:pt>
                <c:pt idx="357">
                  <c:v>11.8017</c:v>
                </c:pt>
                <c:pt idx="358">
                  <c:v>11.8347</c:v>
                </c:pt>
                <c:pt idx="359">
                  <c:v>11.867800000000001</c:v>
                </c:pt>
                <c:pt idx="360">
                  <c:v>11.9008</c:v>
                </c:pt>
                <c:pt idx="361">
                  <c:v>11.9339</c:v>
                </c:pt>
                <c:pt idx="362">
                  <c:v>11.966900000000001</c:v>
                </c:pt>
                <c:pt idx="363">
                  <c:v>12</c:v>
                </c:pt>
                <c:pt idx="364">
                  <c:v>12.033099999999999</c:v>
                </c:pt>
                <c:pt idx="365">
                  <c:v>12.0661</c:v>
                </c:pt>
                <c:pt idx="366">
                  <c:v>12.0992</c:v>
                </c:pt>
                <c:pt idx="367">
                  <c:v>12.132199999999999</c:v>
                </c:pt>
                <c:pt idx="368">
                  <c:v>12.1653</c:v>
                </c:pt>
                <c:pt idx="369">
                  <c:v>12.1983</c:v>
                </c:pt>
                <c:pt idx="370">
                  <c:v>12.231400000000001</c:v>
                </c:pt>
                <c:pt idx="371">
                  <c:v>12.2645</c:v>
                </c:pt>
                <c:pt idx="372">
                  <c:v>12.297499999999999</c:v>
                </c:pt>
                <c:pt idx="373">
                  <c:v>12.3306</c:v>
                </c:pt>
                <c:pt idx="374">
                  <c:v>12.3636</c:v>
                </c:pt>
                <c:pt idx="375">
                  <c:v>12.396699999999999</c:v>
                </c:pt>
                <c:pt idx="376">
                  <c:v>12.4298</c:v>
                </c:pt>
                <c:pt idx="377">
                  <c:v>12.4628</c:v>
                </c:pt>
                <c:pt idx="378">
                  <c:v>12.495900000000001</c:v>
                </c:pt>
                <c:pt idx="379">
                  <c:v>12.5289</c:v>
                </c:pt>
                <c:pt idx="380">
                  <c:v>12.561999999999999</c:v>
                </c:pt>
                <c:pt idx="381">
                  <c:v>12.595000000000001</c:v>
                </c:pt>
                <c:pt idx="382">
                  <c:v>12.6281</c:v>
                </c:pt>
                <c:pt idx="383">
                  <c:v>12.661199999999999</c:v>
                </c:pt>
                <c:pt idx="384">
                  <c:v>12.6942</c:v>
                </c:pt>
                <c:pt idx="385">
                  <c:v>12.7273</c:v>
                </c:pt>
                <c:pt idx="386">
                  <c:v>12.760300000000001</c:v>
                </c:pt>
                <c:pt idx="387">
                  <c:v>12.7934</c:v>
                </c:pt>
                <c:pt idx="388">
                  <c:v>12.8264</c:v>
                </c:pt>
                <c:pt idx="389">
                  <c:v>12.859500000000001</c:v>
                </c:pt>
                <c:pt idx="390">
                  <c:v>12.8926</c:v>
                </c:pt>
                <c:pt idx="391">
                  <c:v>12.925599999999999</c:v>
                </c:pt>
                <c:pt idx="392">
                  <c:v>12.9587</c:v>
                </c:pt>
                <c:pt idx="393">
                  <c:v>12.9917</c:v>
                </c:pt>
                <c:pt idx="394">
                  <c:v>13.024800000000001</c:v>
                </c:pt>
                <c:pt idx="395">
                  <c:v>13.0579</c:v>
                </c:pt>
                <c:pt idx="396">
                  <c:v>13.0909</c:v>
                </c:pt>
                <c:pt idx="397">
                  <c:v>13.124000000000001</c:v>
                </c:pt>
                <c:pt idx="398">
                  <c:v>13.157</c:v>
                </c:pt>
                <c:pt idx="399">
                  <c:v>13.190099999999999</c:v>
                </c:pt>
                <c:pt idx="400">
                  <c:v>13.223100000000001</c:v>
                </c:pt>
                <c:pt idx="401">
                  <c:v>13.2562</c:v>
                </c:pt>
                <c:pt idx="402">
                  <c:v>13.289300000000001</c:v>
                </c:pt>
                <c:pt idx="403">
                  <c:v>13.3223</c:v>
                </c:pt>
                <c:pt idx="404">
                  <c:v>13.355399999999999</c:v>
                </c:pt>
                <c:pt idx="405">
                  <c:v>13.388400000000001</c:v>
                </c:pt>
                <c:pt idx="406">
                  <c:v>13.4215</c:v>
                </c:pt>
                <c:pt idx="407">
                  <c:v>13.454499999999999</c:v>
                </c:pt>
                <c:pt idx="408">
                  <c:v>13.4876</c:v>
                </c:pt>
                <c:pt idx="409">
                  <c:v>13.5207</c:v>
                </c:pt>
                <c:pt idx="410">
                  <c:v>13.553699999999999</c:v>
                </c:pt>
                <c:pt idx="411">
                  <c:v>13.5868</c:v>
                </c:pt>
                <c:pt idx="412">
                  <c:v>13.6198</c:v>
                </c:pt>
                <c:pt idx="413">
                  <c:v>13.652900000000001</c:v>
                </c:pt>
                <c:pt idx="414">
                  <c:v>13.686</c:v>
                </c:pt>
                <c:pt idx="415">
                  <c:v>13.718999999999999</c:v>
                </c:pt>
                <c:pt idx="416">
                  <c:v>13.7521</c:v>
                </c:pt>
                <c:pt idx="417">
                  <c:v>13.7851</c:v>
                </c:pt>
                <c:pt idx="418">
                  <c:v>13.818199999999999</c:v>
                </c:pt>
                <c:pt idx="419">
                  <c:v>13.8512</c:v>
                </c:pt>
                <c:pt idx="420">
                  <c:v>13.8843</c:v>
                </c:pt>
                <c:pt idx="421">
                  <c:v>13.917400000000001</c:v>
                </c:pt>
                <c:pt idx="422">
                  <c:v>13.9504</c:v>
                </c:pt>
                <c:pt idx="423">
                  <c:v>13.983499999999999</c:v>
                </c:pt>
                <c:pt idx="424">
                  <c:v>14.016500000000001</c:v>
                </c:pt>
                <c:pt idx="425">
                  <c:v>14.0496</c:v>
                </c:pt>
                <c:pt idx="426">
                  <c:v>14.082599999999999</c:v>
                </c:pt>
                <c:pt idx="427">
                  <c:v>14.1157</c:v>
                </c:pt>
                <c:pt idx="428">
                  <c:v>14.1488</c:v>
                </c:pt>
                <c:pt idx="429">
                  <c:v>14.181800000000001</c:v>
                </c:pt>
                <c:pt idx="430">
                  <c:v>14.2149</c:v>
                </c:pt>
                <c:pt idx="431">
                  <c:v>14.2479</c:v>
                </c:pt>
                <c:pt idx="432">
                  <c:v>14.281000000000001</c:v>
                </c:pt>
                <c:pt idx="433">
                  <c:v>14.314</c:v>
                </c:pt>
                <c:pt idx="434">
                  <c:v>14.347099999999999</c:v>
                </c:pt>
                <c:pt idx="435">
                  <c:v>14.3802</c:v>
                </c:pt>
                <c:pt idx="436">
                  <c:v>14.4132</c:v>
                </c:pt>
                <c:pt idx="437">
                  <c:v>14.446300000000001</c:v>
                </c:pt>
                <c:pt idx="438">
                  <c:v>14.4793</c:v>
                </c:pt>
                <c:pt idx="439">
                  <c:v>14.5124</c:v>
                </c:pt>
                <c:pt idx="440">
                  <c:v>14.545500000000001</c:v>
                </c:pt>
                <c:pt idx="441">
                  <c:v>14.5785</c:v>
                </c:pt>
                <c:pt idx="442">
                  <c:v>14.611599999999999</c:v>
                </c:pt>
                <c:pt idx="443">
                  <c:v>14.644600000000001</c:v>
                </c:pt>
                <c:pt idx="444">
                  <c:v>14.6777</c:v>
                </c:pt>
                <c:pt idx="445">
                  <c:v>14.710699999999999</c:v>
                </c:pt>
                <c:pt idx="446">
                  <c:v>14.7438</c:v>
                </c:pt>
                <c:pt idx="447">
                  <c:v>14.776899999999999</c:v>
                </c:pt>
                <c:pt idx="448">
                  <c:v>14.809900000000001</c:v>
                </c:pt>
                <c:pt idx="449">
                  <c:v>14.843</c:v>
                </c:pt>
                <c:pt idx="450">
                  <c:v>14.875999999999999</c:v>
                </c:pt>
                <c:pt idx="451">
                  <c:v>14.9091</c:v>
                </c:pt>
                <c:pt idx="452">
                  <c:v>14.9421</c:v>
                </c:pt>
                <c:pt idx="453">
                  <c:v>14.975199999999999</c:v>
                </c:pt>
                <c:pt idx="454">
                  <c:v>15.0083</c:v>
                </c:pt>
                <c:pt idx="455">
                  <c:v>15.0413</c:v>
                </c:pt>
                <c:pt idx="456">
                  <c:v>15.074400000000001</c:v>
                </c:pt>
                <c:pt idx="457">
                  <c:v>15.1074</c:v>
                </c:pt>
                <c:pt idx="458">
                  <c:v>15.140499999999999</c:v>
                </c:pt>
                <c:pt idx="459">
                  <c:v>15.1736</c:v>
                </c:pt>
                <c:pt idx="460">
                  <c:v>15.2066</c:v>
                </c:pt>
                <c:pt idx="461">
                  <c:v>15.239699999999999</c:v>
                </c:pt>
                <c:pt idx="462">
                  <c:v>15.2727</c:v>
                </c:pt>
                <c:pt idx="463">
                  <c:v>15.3058</c:v>
                </c:pt>
                <c:pt idx="464">
                  <c:v>15.338800000000001</c:v>
                </c:pt>
                <c:pt idx="465">
                  <c:v>15.3719</c:v>
                </c:pt>
                <c:pt idx="466">
                  <c:v>15.404999999999999</c:v>
                </c:pt>
                <c:pt idx="467">
                  <c:v>15.438000000000001</c:v>
                </c:pt>
                <c:pt idx="468">
                  <c:v>15.4711</c:v>
                </c:pt>
                <c:pt idx="469">
                  <c:v>15.504099999999999</c:v>
                </c:pt>
                <c:pt idx="470">
                  <c:v>15.5372</c:v>
                </c:pt>
                <c:pt idx="471">
                  <c:v>15.5702</c:v>
                </c:pt>
                <c:pt idx="472">
                  <c:v>15.603300000000001</c:v>
                </c:pt>
                <c:pt idx="473">
                  <c:v>15.6364</c:v>
                </c:pt>
                <c:pt idx="474">
                  <c:v>15.6694</c:v>
                </c:pt>
                <c:pt idx="475">
                  <c:v>15.702500000000001</c:v>
                </c:pt>
                <c:pt idx="476">
                  <c:v>15.7355</c:v>
                </c:pt>
                <c:pt idx="477">
                  <c:v>15.768599999999999</c:v>
                </c:pt>
                <c:pt idx="478">
                  <c:v>15.8017</c:v>
                </c:pt>
                <c:pt idx="479">
                  <c:v>15.8347</c:v>
                </c:pt>
                <c:pt idx="480">
                  <c:v>15.867800000000001</c:v>
                </c:pt>
                <c:pt idx="481">
                  <c:v>15.9008</c:v>
                </c:pt>
                <c:pt idx="482">
                  <c:v>15.9339</c:v>
                </c:pt>
                <c:pt idx="483">
                  <c:v>15.966900000000001</c:v>
                </c:pt>
                <c:pt idx="484">
                  <c:v>16</c:v>
                </c:pt>
                <c:pt idx="485">
                  <c:v>16.033100000000001</c:v>
                </c:pt>
                <c:pt idx="486">
                  <c:v>16.066099999999999</c:v>
                </c:pt>
                <c:pt idx="487">
                  <c:v>16.0992</c:v>
                </c:pt>
                <c:pt idx="488">
                  <c:v>16.132200000000001</c:v>
                </c:pt>
                <c:pt idx="489">
                  <c:v>16.165299999999981</c:v>
                </c:pt>
                <c:pt idx="490">
                  <c:v>16.1983</c:v>
                </c:pt>
                <c:pt idx="491">
                  <c:v>16.231400000000001</c:v>
                </c:pt>
                <c:pt idx="492">
                  <c:v>16.264500000000002</c:v>
                </c:pt>
                <c:pt idx="493">
                  <c:v>16.297499999999999</c:v>
                </c:pt>
                <c:pt idx="494">
                  <c:v>16.3306</c:v>
                </c:pt>
                <c:pt idx="495">
                  <c:v>16.363600000000002</c:v>
                </c:pt>
                <c:pt idx="496">
                  <c:v>16.396699999999999</c:v>
                </c:pt>
                <c:pt idx="497">
                  <c:v>16.4298</c:v>
                </c:pt>
                <c:pt idx="498">
                  <c:v>16.462800000000001</c:v>
                </c:pt>
                <c:pt idx="499">
                  <c:v>16.495899999999999</c:v>
                </c:pt>
                <c:pt idx="500">
                  <c:v>16.5289</c:v>
                </c:pt>
                <c:pt idx="501">
                  <c:v>16.562000000000001</c:v>
                </c:pt>
                <c:pt idx="502">
                  <c:v>16.594999999999999</c:v>
                </c:pt>
                <c:pt idx="503">
                  <c:v>16.6281</c:v>
                </c:pt>
                <c:pt idx="504">
                  <c:v>16.661200000000001</c:v>
                </c:pt>
                <c:pt idx="505">
                  <c:v>16.694199999999999</c:v>
                </c:pt>
                <c:pt idx="506">
                  <c:v>16.7273</c:v>
                </c:pt>
                <c:pt idx="507">
                  <c:v>16.760300000000001</c:v>
                </c:pt>
                <c:pt idx="508">
                  <c:v>16.793399999999981</c:v>
                </c:pt>
                <c:pt idx="509">
                  <c:v>16.8264</c:v>
                </c:pt>
                <c:pt idx="510">
                  <c:v>16.859500000000001</c:v>
                </c:pt>
                <c:pt idx="511">
                  <c:v>16.892600000000002</c:v>
                </c:pt>
                <c:pt idx="512">
                  <c:v>16.925599999999939</c:v>
                </c:pt>
                <c:pt idx="513">
                  <c:v>16.9587</c:v>
                </c:pt>
                <c:pt idx="514">
                  <c:v>16.991700000000002</c:v>
                </c:pt>
                <c:pt idx="515">
                  <c:v>17.024799999999999</c:v>
                </c:pt>
                <c:pt idx="516">
                  <c:v>17.0579</c:v>
                </c:pt>
                <c:pt idx="517">
                  <c:v>17.090900000000001</c:v>
                </c:pt>
                <c:pt idx="518">
                  <c:v>17.123999999999999</c:v>
                </c:pt>
                <c:pt idx="519">
                  <c:v>17.157</c:v>
                </c:pt>
                <c:pt idx="520">
                  <c:v>17.190100000000001</c:v>
                </c:pt>
                <c:pt idx="521">
                  <c:v>17.223099999999999</c:v>
                </c:pt>
                <c:pt idx="522">
                  <c:v>17.2562</c:v>
                </c:pt>
                <c:pt idx="523">
                  <c:v>17.289300000000001</c:v>
                </c:pt>
                <c:pt idx="524">
                  <c:v>17.322299999999981</c:v>
                </c:pt>
                <c:pt idx="525">
                  <c:v>17.355399999999999</c:v>
                </c:pt>
                <c:pt idx="526">
                  <c:v>17.388400000000001</c:v>
                </c:pt>
                <c:pt idx="527">
                  <c:v>17.421500000000002</c:v>
                </c:pt>
                <c:pt idx="528">
                  <c:v>17.454499999999999</c:v>
                </c:pt>
                <c:pt idx="529">
                  <c:v>17.4876</c:v>
                </c:pt>
                <c:pt idx="530">
                  <c:v>17.520700000000001</c:v>
                </c:pt>
                <c:pt idx="531">
                  <c:v>17.553699999999999</c:v>
                </c:pt>
                <c:pt idx="532">
                  <c:v>17.5868</c:v>
                </c:pt>
                <c:pt idx="533">
                  <c:v>17.619800000000001</c:v>
                </c:pt>
                <c:pt idx="534">
                  <c:v>17.652899999999999</c:v>
                </c:pt>
                <c:pt idx="535">
                  <c:v>17.686</c:v>
                </c:pt>
                <c:pt idx="536">
                  <c:v>17.719000000000001</c:v>
                </c:pt>
                <c:pt idx="537">
                  <c:v>17.752099999999999</c:v>
                </c:pt>
                <c:pt idx="538">
                  <c:v>17.7851</c:v>
                </c:pt>
                <c:pt idx="539">
                  <c:v>17.818200000000001</c:v>
                </c:pt>
                <c:pt idx="540">
                  <c:v>17.851199999999999</c:v>
                </c:pt>
                <c:pt idx="541">
                  <c:v>17.8843</c:v>
                </c:pt>
                <c:pt idx="542">
                  <c:v>17.917400000000001</c:v>
                </c:pt>
                <c:pt idx="543">
                  <c:v>17.950399999999981</c:v>
                </c:pt>
                <c:pt idx="544">
                  <c:v>17.983499999999939</c:v>
                </c:pt>
                <c:pt idx="545">
                  <c:v>18.016500000000001</c:v>
                </c:pt>
                <c:pt idx="546">
                  <c:v>18.049600000000002</c:v>
                </c:pt>
                <c:pt idx="547">
                  <c:v>18.082599999999939</c:v>
                </c:pt>
                <c:pt idx="548">
                  <c:v>18.1157</c:v>
                </c:pt>
                <c:pt idx="549">
                  <c:v>18.148800000000001</c:v>
                </c:pt>
                <c:pt idx="550">
                  <c:v>18.181799999999999</c:v>
                </c:pt>
                <c:pt idx="551">
                  <c:v>18.2149</c:v>
                </c:pt>
                <c:pt idx="552">
                  <c:v>18.247900000000001</c:v>
                </c:pt>
                <c:pt idx="553">
                  <c:v>18.280999999999999</c:v>
                </c:pt>
                <c:pt idx="554">
                  <c:v>18.314</c:v>
                </c:pt>
                <c:pt idx="555">
                  <c:v>18.347100000000001</c:v>
                </c:pt>
                <c:pt idx="556">
                  <c:v>18.380199999999981</c:v>
                </c:pt>
                <c:pt idx="557">
                  <c:v>18.4132</c:v>
                </c:pt>
                <c:pt idx="558">
                  <c:v>18.446300000000001</c:v>
                </c:pt>
                <c:pt idx="559">
                  <c:v>18.479299999999981</c:v>
                </c:pt>
                <c:pt idx="560">
                  <c:v>18.5124</c:v>
                </c:pt>
                <c:pt idx="561">
                  <c:v>18.545500000000001</c:v>
                </c:pt>
                <c:pt idx="562">
                  <c:v>18.57849999999998</c:v>
                </c:pt>
                <c:pt idx="563">
                  <c:v>18.611599999999999</c:v>
                </c:pt>
                <c:pt idx="564">
                  <c:v>18.644600000000001</c:v>
                </c:pt>
                <c:pt idx="565">
                  <c:v>18.677700000000002</c:v>
                </c:pt>
                <c:pt idx="566">
                  <c:v>18.710699999999999</c:v>
                </c:pt>
                <c:pt idx="567">
                  <c:v>18.7438</c:v>
                </c:pt>
                <c:pt idx="568">
                  <c:v>18.776900000000001</c:v>
                </c:pt>
                <c:pt idx="569">
                  <c:v>18.809899999999999</c:v>
                </c:pt>
                <c:pt idx="570">
                  <c:v>18.843</c:v>
                </c:pt>
                <c:pt idx="571">
                  <c:v>18.876000000000001</c:v>
                </c:pt>
                <c:pt idx="572">
                  <c:v>18.909099999999999</c:v>
                </c:pt>
                <c:pt idx="573">
                  <c:v>18.9421</c:v>
                </c:pt>
                <c:pt idx="574">
                  <c:v>18.975200000000001</c:v>
                </c:pt>
                <c:pt idx="575">
                  <c:v>19.008299999999981</c:v>
                </c:pt>
                <c:pt idx="576">
                  <c:v>19.0413</c:v>
                </c:pt>
                <c:pt idx="577">
                  <c:v>19.074400000000001</c:v>
                </c:pt>
                <c:pt idx="578">
                  <c:v>19.107399999999991</c:v>
                </c:pt>
                <c:pt idx="579">
                  <c:v>19.140499999999999</c:v>
                </c:pt>
                <c:pt idx="580">
                  <c:v>19.1736</c:v>
                </c:pt>
                <c:pt idx="581">
                  <c:v>19.206600000000002</c:v>
                </c:pt>
                <c:pt idx="582">
                  <c:v>19.239699999999999</c:v>
                </c:pt>
                <c:pt idx="583">
                  <c:v>19.2727</c:v>
                </c:pt>
                <c:pt idx="584">
                  <c:v>19.305800000000001</c:v>
                </c:pt>
                <c:pt idx="585">
                  <c:v>19.338799999999999</c:v>
                </c:pt>
                <c:pt idx="586">
                  <c:v>19.3719</c:v>
                </c:pt>
                <c:pt idx="587">
                  <c:v>19.405000000000001</c:v>
                </c:pt>
                <c:pt idx="588">
                  <c:v>19.437999999999999</c:v>
                </c:pt>
                <c:pt idx="589">
                  <c:v>19.4711</c:v>
                </c:pt>
                <c:pt idx="590">
                  <c:v>19.504100000000001</c:v>
                </c:pt>
                <c:pt idx="591">
                  <c:v>19.537199999999999</c:v>
                </c:pt>
                <c:pt idx="592">
                  <c:v>19.5702</c:v>
                </c:pt>
                <c:pt idx="593">
                  <c:v>19.603300000000001</c:v>
                </c:pt>
                <c:pt idx="594">
                  <c:v>19.636399999999991</c:v>
                </c:pt>
                <c:pt idx="595">
                  <c:v>19.6694</c:v>
                </c:pt>
                <c:pt idx="596">
                  <c:v>19.702500000000001</c:v>
                </c:pt>
                <c:pt idx="597">
                  <c:v>19.735499999999981</c:v>
                </c:pt>
                <c:pt idx="598">
                  <c:v>19.76859999999991</c:v>
                </c:pt>
                <c:pt idx="599">
                  <c:v>19.8017</c:v>
                </c:pt>
                <c:pt idx="600">
                  <c:v>19.834700000000009</c:v>
                </c:pt>
                <c:pt idx="601">
                  <c:v>19.867799999999999</c:v>
                </c:pt>
                <c:pt idx="602">
                  <c:v>19.9008</c:v>
                </c:pt>
                <c:pt idx="603">
                  <c:v>19.933900000000001</c:v>
                </c:pt>
                <c:pt idx="604">
                  <c:v>19.966899999999999</c:v>
                </c:pt>
                <c:pt idx="605">
                  <c:v>20</c:v>
                </c:pt>
                <c:pt idx="606">
                  <c:v>20.033100000000001</c:v>
                </c:pt>
                <c:pt idx="607">
                  <c:v>20.066099999999999</c:v>
                </c:pt>
                <c:pt idx="608">
                  <c:v>20.0992</c:v>
                </c:pt>
                <c:pt idx="609">
                  <c:v>20.132200000000001</c:v>
                </c:pt>
                <c:pt idx="610">
                  <c:v>20.165299999999981</c:v>
                </c:pt>
                <c:pt idx="611">
                  <c:v>20.1983</c:v>
                </c:pt>
                <c:pt idx="612">
                  <c:v>20.231400000000001</c:v>
                </c:pt>
                <c:pt idx="613">
                  <c:v>20.264500000000002</c:v>
                </c:pt>
                <c:pt idx="614">
                  <c:v>20.297499999999999</c:v>
                </c:pt>
                <c:pt idx="615">
                  <c:v>20.3306</c:v>
                </c:pt>
                <c:pt idx="616">
                  <c:v>20.363600000000002</c:v>
                </c:pt>
                <c:pt idx="617">
                  <c:v>20.396699999999999</c:v>
                </c:pt>
                <c:pt idx="618">
                  <c:v>20.4298</c:v>
                </c:pt>
                <c:pt idx="619">
                  <c:v>20.462800000000001</c:v>
                </c:pt>
                <c:pt idx="620">
                  <c:v>20.495899999999999</c:v>
                </c:pt>
                <c:pt idx="621">
                  <c:v>20.5289</c:v>
                </c:pt>
                <c:pt idx="622">
                  <c:v>20.562000000000001</c:v>
                </c:pt>
                <c:pt idx="623">
                  <c:v>20.594999999999999</c:v>
                </c:pt>
                <c:pt idx="624">
                  <c:v>20.6281</c:v>
                </c:pt>
                <c:pt idx="625">
                  <c:v>20.661200000000001</c:v>
                </c:pt>
                <c:pt idx="626">
                  <c:v>20.694199999999999</c:v>
                </c:pt>
                <c:pt idx="627">
                  <c:v>20.7273</c:v>
                </c:pt>
                <c:pt idx="628">
                  <c:v>20.760300000000001</c:v>
                </c:pt>
                <c:pt idx="629">
                  <c:v>20.793399999999981</c:v>
                </c:pt>
                <c:pt idx="630">
                  <c:v>20.8264</c:v>
                </c:pt>
                <c:pt idx="631">
                  <c:v>20.859500000000001</c:v>
                </c:pt>
                <c:pt idx="632">
                  <c:v>20.892600000000002</c:v>
                </c:pt>
                <c:pt idx="633">
                  <c:v>20.925599999999939</c:v>
                </c:pt>
                <c:pt idx="634">
                  <c:v>20.9587</c:v>
                </c:pt>
                <c:pt idx="635">
                  <c:v>20.991700000000002</c:v>
                </c:pt>
                <c:pt idx="636">
                  <c:v>21.024799999999999</c:v>
                </c:pt>
                <c:pt idx="637">
                  <c:v>21.0579</c:v>
                </c:pt>
                <c:pt idx="638">
                  <c:v>21.090900000000001</c:v>
                </c:pt>
                <c:pt idx="639">
                  <c:v>21.123999999999999</c:v>
                </c:pt>
                <c:pt idx="640">
                  <c:v>21.157</c:v>
                </c:pt>
                <c:pt idx="641">
                  <c:v>21.190100000000001</c:v>
                </c:pt>
                <c:pt idx="642">
                  <c:v>21.223099999999999</c:v>
                </c:pt>
                <c:pt idx="643">
                  <c:v>21.2562</c:v>
                </c:pt>
                <c:pt idx="644">
                  <c:v>21.289300000000001</c:v>
                </c:pt>
                <c:pt idx="645">
                  <c:v>21.322299999999981</c:v>
                </c:pt>
                <c:pt idx="646">
                  <c:v>21.355399999999999</c:v>
                </c:pt>
                <c:pt idx="647">
                  <c:v>21.388400000000001</c:v>
                </c:pt>
                <c:pt idx="648">
                  <c:v>21.421500000000002</c:v>
                </c:pt>
                <c:pt idx="649">
                  <c:v>21.454499999999999</c:v>
                </c:pt>
                <c:pt idx="650">
                  <c:v>21.4876</c:v>
                </c:pt>
                <c:pt idx="651">
                  <c:v>21.520700000000001</c:v>
                </c:pt>
                <c:pt idx="652">
                  <c:v>21.553699999999999</c:v>
                </c:pt>
                <c:pt idx="653">
                  <c:v>21.5868</c:v>
                </c:pt>
                <c:pt idx="654">
                  <c:v>21.619800000000001</c:v>
                </c:pt>
                <c:pt idx="655">
                  <c:v>21.652899999999999</c:v>
                </c:pt>
                <c:pt idx="656">
                  <c:v>21.686</c:v>
                </c:pt>
                <c:pt idx="657">
                  <c:v>21.719000000000001</c:v>
                </c:pt>
                <c:pt idx="658">
                  <c:v>21.752099999999999</c:v>
                </c:pt>
                <c:pt idx="659">
                  <c:v>21.7851</c:v>
                </c:pt>
                <c:pt idx="660">
                  <c:v>21.818200000000001</c:v>
                </c:pt>
                <c:pt idx="661">
                  <c:v>21.851199999999999</c:v>
                </c:pt>
                <c:pt idx="662">
                  <c:v>21.8843</c:v>
                </c:pt>
                <c:pt idx="663">
                  <c:v>21.917400000000001</c:v>
                </c:pt>
                <c:pt idx="664">
                  <c:v>21.950399999999981</c:v>
                </c:pt>
                <c:pt idx="665">
                  <c:v>21.983499999999939</c:v>
                </c:pt>
                <c:pt idx="666">
                  <c:v>22.016500000000001</c:v>
                </c:pt>
                <c:pt idx="667">
                  <c:v>22.049600000000002</c:v>
                </c:pt>
                <c:pt idx="668">
                  <c:v>22.082599999999939</c:v>
                </c:pt>
                <c:pt idx="669">
                  <c:v>22.1157</c:v>
                </c:pt>
                <c:pt idx="670">
                  <c:v>22.148800000000001</c:v>
                </c:pt>
                <c:pt idx="671">
                  <c:v>22.181799999999999</c:v>
                </c:pt>
                <c:pt idx="672">
                  <c:v>22.2149</c:v>
                </c:pt>
                <c:pt idx="673">
                  <c:v>22.247900000000001</c:v>
                </c:pt>
                <c:pt idx="674">
                  <c:v>22.280999999999999</c:v>
                </c:pt>
                <c:pt idx="675">
                  <c:v>22.314</c:v>
                </c:pt>
                <c:pt idx="676">
                  <c:v>22.347100000000001</c:v>
                </c:pt>
                <c:pt idx="677">
                  <c:v>22.380199999999981</c:v>
                </c:pt>
                <c:pt idx="678">
                  <c:v>22.4132</c:v>
                </c:pt>
                <c:pt idx="679">
                  <c:v>22.446300000000001</c:v>
                </c:pt>
                <c:pt idx="680">
                  <c:v>22.479299999999981</c:v>
                </c:pt>
                <c:pt idx="681">
                  <c:v>22.5124</c:v>
                </c:pt>
                <c:pt idx="682">
                  <c:v>22.545500000000001</c:v>
                </c:pt>
                <c:pt idx="683">
                  <c:v>22.57849999999998</c:v>
                </c:pt>
                <c:pt idx="684">
                  <c:v>22.611599999999999</c:v>
                </c:pt>
                <c:pt idx="685">
                  <c:v>22.644600000000001</c:v>
                </c:pt>
                <c:pt idx="686">
                  <c:v>22.677700000000002</c:v>
                </c:pt>
                <c:pt idx="687">
                  <c:v>22.710699999999999</c:v>
                </c:pt>
                <c:pt idx="688">
                  <c:v>22.7438</c:v>
                </c:pt>
                <c:pt idx="689">
                  <c:v>22.776900000000001</c:v>
                </c:pt>
                <c:pt idx="690">
                  <c:v>22.809899999999999</c:v>
                </c:pt>
                <c:pt idx="691">
                  <c:v>22.843</c:v>
                </c:pt>
                <c:pt idx="692">
                  <c:v>22.876000000000001</c:v>
                </c:pt>
                <c:pt idx="693">
                  <c:v>22.909099999999999</c:v>
                </c:pt>
                <c:pt idx="694">
                  <c:v>22.9421</c:v>
                </c:pt>
                <c:pt idx="695">
                  <c:v>22.975200000000001</c:v>
                </c:pt>
                <c:pt idx="696">
                  <c:v>23.008299999999981</c:v>
                </c:pt>
                <c:pt idx="697">
                  <c:v>23.0413</c:v>
                </c:pt>
                <c:pt idx="698">
                  <c:v>23.074400000000001</c:v>
                </c:pt>
                <c:pt idx="699">
                  <c:v>23.107399999999991</c:v>
                </c:pt>
                <c:pt idx="700">
                  <c:v>23.140499999999999</c:v>
                </c:pt>
                <c:pt idx="701">
                  <c:v>23.1736</c:v>
                </c:pt>
                <c:pt idx="702">
                  <c:v>23.206600000000002</c:v>
                </c:pt>
                <c:pt idx="703">
                  <c:v>23.239699999999999</c:v>
                </c:pt>
                <c:pt idx="704">
                  <c:v>23.2727</c:v>
                </c:pt>
                <c:pt idx="705">
                  <c:v>23.305800000000001</c:v>
                </c:pt>
                <c:pt idx="706">
                  <c:v>23.338799999999999</c:v>
                </c:pt>
                <c:pt idx="707">
                  <c:v>23.3719</c:v>
                </c:pt>
                <c:pt idx="708">
                  <c:v>23.405000000000001</c:v>
                </c:pt>
                <c:pt idx="709">
                  <c:v>23.437999999999999</c:v>
                </c:pt>
                <c:pt idx="710">
                  <c:v>23.4711</c:v>
                </c:pt>
                <c:pt idx="711">
                  <c:v>23.504100000000001</c:v>
                </c:pt>
                <c:pt idx="712">
                  <c:v>23.537199999999999</c:v>
                </c:pt>
                <c:pt idx="713">
                  <c:v>23.5702</c:v>
                </c:pt>
                <c:pt idx="714">
                  <c:v>23.603300000000001</c:v>
                </c:pt>
                <c:pt idx="715">
                  <c:v>23.636399999999991</c:v>
                </c:pt>
                <c:pt idx="716">
                  <c:v>23.6694</c:v>
                </c:pt>
                <c:pt idx="717">
                  <c:v>23.702500000000001</c:v>
                </c:pt>
                <c:pt idx="718">
                  <c:v>23.735499999999981</c:v>
                </c:pt>
                <c:pt idx="719">
                  <c:v>23.76859999999991</c:v>
                </c:pt>
                <c:pt idx="720">
                  <c:v>23.8017</c:v>
                </c:pt>
                <c:pt idx="721">
                  <c:v>23.834700000000009</c:v>
                </c:pt>
                <c:pt idx="722">
                  <c:v>23.867799999999999</c:v>
                </c:pt>
                <c:pt idx="723">
                  <c:v>23.9008</c:v>
                </c:pt>
                <c:pt idx="724">
                  <c:v>23.933900000000001</c:v>
                </c:pt>
                <c:pt idx="725">
                  <c:v>23.966899999999999</c:v>
                </c:pt>
                <c:pt idx="726">
                  <c:v>24</c:v>
                </c:pt>
                <c:pt idx="727">
                  <c:v>24.033100000000001</c:v>
                </c:pt>
                <c:pt idx="728">
                  <c:v>24.066099999999999</c:v>
                </c:pt>
                <c:pt idx="729">
                  <c:v>24.0992</c:v>
                </c:pt>
                <c:pt idx="730">
                  <c:v>24.132200000000001</c:v>
                </c:pt>
                <c:pt idx="731">
                  <c:v>24.165299999999981</c:v>
                </c:pt>
                <c:pt idx="732">
                  <c:v>24.1983</c:v>
                </c:pt>
                <c:pt idx="733">
                  <c:v>24.231400000000001</c:v>
                </c:pt>
                <c:pt idx="734">
                  <c:v>24.264500000000002</c:v>
                </c:pt>
                <c:pt idx="735">
                  <c:v>24.297499999999999</c:v>
                </c:pt>
                <c:pt idx="736">
                  <c:v>24.3306</c:v>
                </c:pt>
                <c:pt idx="737">
                  <c:v>24.363600000000002</c:v>
                </c:pt>
                <c:pt idx="738">
                  <c:v>24.396699999999999</c:v>
                </c:pt>
                <c:pt idx="739">
                  <c:v>24.4298</c:v>
                </c:pt>
                <c:pt idx="740">
                  <c:v>24.462800000000001</c:v>
                </c:pt>
                <c:pt idx="741">
                  <c:v>24.495899999999999</c:v>
                </c:pt>
                <c:pt idx="742">
                  <c:v>24.5289</c:v>
                </c:pt>
                <c:pt idx="743">
                  <c:v>24.562000000000001</c:v>
                </c:pt>
                <c:pt idx="744">
                  <c:v>24.594999999999999</c:v>
                </c:pt>
                <c:pt idx="745">
                  <c:v>24.6281</c:v>
                </c:pt>
                <c:pt idx="746">
                  <c:v>24.661200000000001</c:v>
                </c:pt>
                <c:pt idx="747">
                  <c:v>24.694199999999999</c:v>
                </c:pt>
                <c:pt idx="748">
                  <c:v>24.7273</c:v>
                </c:pt>
                <c:pt idx="749">
                  <c:v>24.760300000000001</c:v>
                </c:pt>
                <c:pt idx="750">
                  <c:v>24.793399999999981</c:v>
                </c:pt>
                <c:pt idx="751">
                  <c:v>24.8264</c:v>
                </c:pt>
                <c:pt idx="752">
                  <c:v>24.859500000000001</c:v>
                </c:pt>
                <c:pt idx="753">
                  <c:v>24.892600000000002</c:v>
                </c:pt>
                <c:pt idx="754">
                  <c:v>24.925599999999939</c:v>
                </c:pt>
                <c:pt idx="755">
                  <c:v>24.9587</c:v>
                </c:pt>
                <c:pt idx="756">
                  <c:v>24.991700000000002</c:v>
                </c:pt>
                <c:pt idx="757">
                  <c:v>25.024799999999999</c:v>
                </c:pt>
                <c:pt idx="758">
                  <c:v>25.0579</c:v>
                </c:pt>
                <c:pt idx="759">
                  <c:v>25.090900000000001</c:v>
                </c:pt>
                <c:pt idx="760">
                  <c:v>25.123999999999999</c:v>
                </c:pt>
                <c:pt idx="761">
                  <c:v>25.157</c:v>
                </c:pt>
                <c:pt idx="762">
                  <c:v>25.190100000000001</c:v>
                </c:pt>
                <c:pt idx="763">
                  <c:v>25.223099999999999</c:v>
                </c:pt>
                <c:pt idx="764">
                  <c:v>25.2562</c:v>
                </c:pt>
                <c:pt idx="765">
                  <c:v>25.289300000000001</c:v>
                </c:pt>
              </c:numCache>
            </c:numRef>
          </c:xVal>
          <c:yVal>
            <c:numRef>
              <c:f>'T_08.4_MJSTRO_km_mITT_24M'!$D$4:$D$769</c:f>
              <c:numCache>
                <c:formatCode>General</c:formatCode>
                <c:ptCount val="766"/>
                <c:pt idx="0">
                  <c:v>3.7690000000000002E-3</c:v>
                </c:pt>
                <c:pt idx="1">
                  <c:v>8.8000000000000005E-3</c:v>
                </c:pt>
                <c:pt idx="2">
                  <c:v>1.1318999999999999E-2</c:v>
                </c:pt>
                <c:pt idx="3">
                  <c:v>1.5102000000000001E-2</c:v>
                </c:pt>
                <c:pt idx="4">
                  <c:v>1.7628000000000001E-2</c:v>
                </c:pt>
                <c:pt idx="5">
                  <c:v>1.8891000000000002E-2</c:v>
                </c:pt>
                <c:pt idx="6">
                  <c:v>2.1419000000000001E-2</c:v>
                </c:pt>
                <c:pt idx="7">
                  <c:v>2.1419000000000001E-2</c:v>
                </c:pt>
                <c:pt idx="8">
                  <c:v>2.1419000000000001E-2</c:v>
                </c:pt>
                <c:pt idx="9">
                  <c:v>2.2689999999999998E-2</c:v>
                </c:pt>
                <c:pt idx="10">
                  <c:v>2.2689999999999998E-2</c:v>
                </c:pt>
                <c:pt idx="11">
                  <c:v>2.2689999999999998E-2</c:v>
                </c:pt>
                <c:pt idx="12">
                  <c:v>2.2689999999999998E-2</c:v>
                </c:pt>
                <c:pt idx="13">
                  <c:v>2.2689999999999998E-2</c:v>
                </c:pt>
                <c:pt idx="14">
                  <c:v>2.2689999999999998E-2</c:v>
                </c:pt>
                <c:pt idx="15">
                  <c:v>2.2689999999999998E-2</c:v>
                </c:pt>
                <c:pt idx="16">
                  <c:v>2.2689999999999998E-2</c:v>
                </c:pt>
                <c:pt idx="17">
                  <c:v>2.2689999999999998E-2</c:v>
                </c:pt>
                <c:pt idx="18">
                  <c:v>2.2689999999999998E-2</c:v>
                </c:pt>
                <c:pt idx="19">
                  <c:v>2.2689999999999998E-2</c:v>
                </c:pt>
                <c:pt idx="20">
                  <c:v>2.2689999999999998E-2</c:v>
                </c:pt>
                <c:pt idx="21">
                  <c:v>2.2689999999999998E-2</c:v>
                </c:pt>
                <c:pt idx="22">
                  <c:v>2.2689999999999998E-2</c:v>
                </c:pt>
                <c:pt idx="23">
                  <c:v>2.2689999999999998E-2</c:v>
                </c:pt>
                <c:pt idx="24">
                  <c:v>2.2689999999999998E-2</c:v>
                </c:pt>
                <c:pt idx="25">
                  <c:v>2.2689999999999998E-2</c:v>
                </c:pt>
                <c:pt idx="26">
                  <c:v>2.2689999999999998E-2</c:v>
                </c:pt>
                <c:pt idx="27">
                  <c:v>2.2689999999999998E-2</c:v>
                </c:pt>
                <c:pt idx="28">
                  <c:v>2.3979E-2</c:v>
                </c:pt>
                <c:pt idx="29">
                  <c:v>2.3979E-2</c:v>
                </c:pt>
                <c:pt idx="30">
                  <c:v>2.3979E-2</c:v>
                </c:pt>
                <c:pt idx="31">
                  <c:v>2.3979E-2</c:v>
                </c:pt>
                <c:pt idx="32">
                  <c:v>2.3979E-2</c:v>
                </c:pt>
                <c:pt idx="33">
                  <c:v>2.3979E-2</c:v>
                </c:pt>
                <c:pt idx="34">
                  <c:v>2.3979E-2</c:v>
                </c:pt>
                <c:pt idx="35">
                  <c:v>2.3979E-2</c:v>
                </c:pt>
                <c:pt idx="36">
                  <c:v>2.3979E-2</c:v>
                </c:pt>
                <c:pt idx="37">
                  <c:v>2.3979E-2</c:v>
                </c:pt>
                <c:pt idx="38">
                  <c:v>2.3979E-2</c:v>
                </c:pt>
                <c:pt idx="39">
                  <c:v>2.3979E-2</c:v>
                </c:pt>
                <c:pt idx="40">
                  <c:v>2.5288999999999999E-2</c:v>
                </c:pt>
                <c:pt idx="41">
                  <c:v>2.5288999999999999E-2</c:v>
                </c:pt>
                <c:pt idx="42">
                  <c:v>2.5288999999999999E-2</c:v>
                </c:pt>
                <c:pt idx="43">
                  <c:v>2.5288999999999999E-2</c:v>
                </c:pt>
                <c:pt idx="44">
                  <c:v>2.5288999999999999E-2</c:v>
                </c:pt>
                <c:pt idx="45">
                  <c:v>2.5288999999999999E-2</c:v>
                </c:pt>
                <c:pt idx="46">
                  <c:v>2.5288999999999999E-2</c:v>
                </c:pt>
                <c:pt idx="47">
                  <c:v>2.5288999999999999E-2</c:v>
                </c:pt>
                <c:pt idx="48">
                  <c:v>2.5288999999999999E-2</c:v>
                </c:pt>
                <c:pt idx="49">
                  <c:v>2.5288999999999999E-2</c:v>
                </c:pt>
                <c:pt idx="50">
                  <c:v>2.5288999999999999E-2</c:v>
                </c:pt>
                <c:pt idx="51">
                  <c:v>2.5288999999999999E-2</c:v>
                </c:pt>
                <c:pt idx="52">
                  <c:v>2.5288999999999999E-2</c:v>
                </c:pt>
                <c:pt idx="53">
                  <c:v>2.5288999999999999E-2</c:v>
                </c:pt>
                <c:pt idx="54">
                  <c:v>2.5288999999999999E-2</c:v>
                </c:pt>
                <c:pt idx="55">
                  <c:v>2.5288999999999999E-2</c:v>
                </c:pt>
                <c:pt idx="56">
                  <c:v>2.5288999999999999E-2</c:v>
                </c:pt>
                <c:pt idx="57">
                  <c:v>2.5288999999999999E-2</c:v>
                </c:pt>
                <c:pt idx="58">
                  <c:v>2.5288999999999999E-2</c:v>
                </c:pt>
                <c:pt idx="59">
                  <c:v>2.5288999999999999E-2</c:v>
                </c:pt>
                <c:pt idx="60">
                  <c:v>2.5288999999999999E-2</c:v>
                </c:pt>
                <c:pt idx="61">
                  <c:v>2.5288999999999999E-2</c:v>
                </c:pt>
                <c:pt idx="62">
                  <c:v>2.5288999999999999E-2</c:v>
                </c:pt>
                <c:pt idx="63">
                  <c:v>2.5288999999999999E-2</c:v>
                </c:pt>
                <c:pt idx="64">
                  <c:v>2.5288999999999999E-2</c:v>
                </c:pt>
                <c:pt idx="65">
                  <c:v>2.5288999999999999E-2</c:v>
                </c:pt>
                <c:pt idx="66">
                  <c:v>2.5288999999999999E-2</c:v>
                </c:pt>
                <c:pt idx="67">
                  <c:v>2.6616999999999998E-2</c:v>
                </c:pt>
                <c:pt idx="68">
                  <c:v>2.6616999999999998E-2</c:v>
                </c:pt>
                <c:pt idx="69">
                  <c:v>2.6616999999999998E-2</c:v>
                </c:pt>
                <c:pt idx="70">
                  <c:v>2.6616999999999998E-2</c:v>
                </c:pt>
                <c:pt idx="71">
                  <c:v>2.6616999999999998E-2</c:v>
                </c:pt>
                <c:pt idx="72">
                  <c:v>2.6616999999999998E-2</c:v>
                </c:pt>
                <c:pt idx="73">
                  <c:v>2.6616999999999998E-2</c:v>
                </c:pt>
                <c:pt idx="74">
                  <c:v>2.6616999999999998E-2</c:v>
                </c:pt>
                <c:pt idx="75">
                  <c:v>2.6616999999999998E-2</c:v>
                </c:pt>
                <c:pt idx="76">
                  <c:v>2.6616999999999998E-2</c:v>
                </c:pt>
                <c:pt idx="77">
                  <c:v>2.6616999999999998E-2</c:v>
                </c:pt>
                <c:pt idx="78">
                  <c:v>2.6616999999999998E-2</c:v>
                </c:pt>
                <c:pt idx="79">
                  <c:v>2.6616999999999998E-2</c:v>
                </c:pt>
                <c:pt idx="80">
                  <c:v>2.6616999999999998E-2</c:v>
                </c:pt>
                <c:pt idx="81">
                  <c:v>2.6616999999999998E-2</c:v>
                </c:pt>
                <c:pt idx="82">
                  <c:v>2.6616999999999998E-2</c:v>
                </c:pt>
                <c:pt idx="83">
                  <c:v>2.6616999999999998E-2</c:v>
                </c:pt>
                <c:pt idx="84">
                  <c:v>2.6616999999999998E-2</c:v>
                </c:pt>
                <c:pt idx="85">
                  <c:v>2.6616999999999998E-2</c:v>
                </c:pt>
                <c:pt idx="86">
                  <c:v>2.6616999999999998E-2</c:v>
                </c:pt>
                <c:pt idx="87">
                  <c:v>2.6616999999999998E-2</c:v>
                </c:pt>
                <c:pt idx="88">
                  <c:v>2.6616999999999998E-2</c:v>
                </c:pt>
                <c:pt idx="89">
                  <c:v>2.6616999999999998E-2</c:v>
                </c:pt>
                <c:pt idx="90">
                  <c:v>2.6616999999999998E-2</c:v>
                </c:pt>
                <c:pt idx="91">
                  <c:v>2.6616999999999998E-2</c:v>
                </c:pt>
                <c:pt idx="92">
                  <c:v>2.6616999999999998E-2</c:v>
                </c:pt>
                <c:pt idx="93">
                  <c:v>2.6616999999999998E-2</c:v>
                </c:pt>
                <c:pt idx="94">
                  <c:v>2.6616999999999998E-2</c:v>
                </c:pt>
                <c:pt idx="95">
                  <c:v>2.6616999999999998E-2</c:v>
                </c:pt>
                <c:pt idx="96">
                  <c:v>2.6616999999999998E-2</c:v>
                </c:pt>
                <c:pt idx="97">
                  <c:v>2.6616999999999998E-2</c:v>
                </c:pt>
                <c:pt idx="98">
                  <c:v>2.6616999999999998E-2</c:v>
                </c:pt>
                <c:pt idx="99">
                  <c:v>2.6616999999999998E-2</c:v>
                </c:pt>
                <c:pt idx="100">
                  <c:v>2.6616999999999998E-2</c:v>
                </c:pt>
                <c:pt idx="101">
                  <c:v>2.6616999999999998E-2</c:v>
                </c:pt>
                <c:pt idx="102">
                  <c:v>2.6616999999999998E-2</c:v>
                </c:pt>
                <c:pt idx="103">
                  <c:v>2.6616999999999998E-2</c:v>
                </c:pt>
                <c:pt idx="104">
                  <c:v>2.6616999999999998E-2</c:v>
                </c:pt>
                <c:pt idx="105">
                  <c:v>2.6616999999999998E-2</c:v>
                </c:pt>
                <c:pt idx="106">
                  <c:v>2.6616999999999998E-2</c:v>
                </c:pt>
                <c:pt idx="107">
                  <c:v>2.6616999999999998E-2</c:v>
                </c:pt>
                <c:pt idx="108">
                  <c:v>2.6616999999999998E-2</c:v>
                </c:pt>
                <c:pt idx="109">
                  <c:v>2.6616999999999998E-2</c:v>
                </c:pt>
                <c:pt idx="110">
                  <c:v>2.6616999999999998E-2</c:v>
                </c:pt>
                <c:pt idx="111">
                  <c:v>2.6616999999999998E-2</c:v>
                </c:pt>
                <c:pt idx="112">
                  <c:v>2.6616999999999998E-2</c:v>
                </c:pt>
                <c:pt idx="113">
                  <c:v>2.6616999999999998E-2</c:v>
                </c:pt>
                <c:pt idx="114">
                  <c:v>2.7959999999999999E-2</c:v>
                </c:pt>
                <c:pt idx="115">
                  <c:v>2.7959999999999999E-2</c:v>
                </c:pt>
                <c:pt idx="116">
                  <c:v>2.7959999999999999E-2</c:v>
                </c:pt>
                <c:pt idx="117">
                  <c:v>2.7959999999999999E-2</c:v>
                </c:pt>
                <c:pt idx="118">
                  <c:v>2.7959999999999999E-2</c:v>
                </c:pt>
                <c:pt idx="119">
                  <c:v>2.7959999999999999E-2</c:v>
                </c:pt>
                <c:pt idx="120">
                  <c:v>2.7959999999999999E-2</c:v>
                </c:pt>
                <c:pt idx="121">
                  <c:v>2.7959999999999999E-2</c:v>
                </c:pt>
                <c:pt idx="122">
                  <c:v>2.7959999999999999E-2</c:v>
                </c:pt>
                <c:pt idx="123">
                  <c:v>2.7959999999999999E-2</c:v>
                </c:pt>
                <c:pt idx="124">
                  <c:v>2.7959999999999999E-2</c:v>
                </c:pt>
                <c:pt idx="125">
                  <c:v>2.7959999999999999E-2</c:v>
                </c:pt>
                <c:pt idx="126">
                  <c:v>2.7959999999999999E-2</c:v>
                </c:pt>
                <c:pt idx="127">
                  <c:v>2.7959999999999999E-2</c:v>
                </c:pt>
                <c:pt idx="128">
                  <c:v>2.7959999999999999E-2</c:v>
                </c:pt>
                <c:pt idx="129">
                  <c:v>2.7959999999999999E-2</c:v>
                </c:pt>
                <c:pt idx="130">
                  <c:v>2.7959999999999999E-2</c:v>
                </c:pt>
                <c:pt idx="131">
                  <c:v>2.7959999999999999E-2</c:v>
                </c:pt>
                <c:pt idx="132">
                  <c:v>2.7959999999999999E-2</c:v>
                </c:pt>
                <c:pt idx="133">
                  <c:v>2.7959999999999999E-2</c:v>
                </c:pt>
                <c:pt idx="134">
                  <c:v>2.7959999999999999E-2</c:v>
                </c:pt>
                <c:pt idx="135">
                  <c:v>2.7959999999999999E-2</c:v>
                </c:pt>
                <c:pt idx="136">
                  <c:v>2.7959999999999999E-2</c:v>
                </c:pt>
                <c:pt idx="137">
                  <c:v>2.7959999999999999E-2</c:v>
                </c:pt>
                <c:pt idx="138">
                  <c:v>2.7959999999999999E-2</c:v>
                </c:pt>
                <c:pt idx="139">
                  <c:v>2.7959999999999999E-2</c:v>
                </c:pt>
                <c:pt idx="140">
                  <c:v>2.7959999999999999E-2</c:v>
                </c:pt>
                <c:pt idx="141">
                  <c:v>2.9309999999999999E-2</c:v>
                </c:pt>
                <c:pt idx="142">
                  <c:v>2.9309999999999999E-2</c:v>
                </c:pt>
                <c:pt idx="143">
                  <c:v>2.9309999999999999E-2</c:v>
                </c:pt>
                <c:pt idx="144">
                  <c:v>2.9309999999999999E-2</c:v>
                </c:pt>
                <c:pt idx="145">
                  <c:v>2.9309999999999999E-2</c:v>
                </c:pt>
                <c:pt idx="146">
                  <c:v>2.9309999999999999E-2</c:v>
                </c:pt>
                <c:pt idx="147">
                  <c:v>2.9309999999999999E-2</c:v>
                </c:pt>
                <c:pt idx="148">
                  <c:v>2.9309999999999999E-2</c:v>
                </c:pt>
                <c:pt idx="149">
                  <c:v>3.0664E-2</c:v>
                </c:pt>
                <c:pt idx="150">
                  <c:v>3.0664E-2</c:v>
                </c:pt>
                <c:pt idx="151">
                  <c:v>3.0664E-2</c:v>
                </c:pt>
                <c:pt idx="152">
                  <c:v>3.0664E-2</c:v>
                </c:pt>
                <c:pt idx="153">
                  <c:v>3.0664E-2</c:v>
                </c:pt>
                <c:pt idx="154">
                  <c:v>3.0664E-2</c:v>
                </c:pt>
                <c:pt idx="155">
                  <c:v>3.0664E-2</c:v>
                </c:pt>
                <c:pt idx="156">
                  <c:v>3.0664E-2</c:v>
                </c:pt>
                <c:pt idx="157">
                  <c:v>3.0664E-2</c:v>
                </c:pt>
                <c:pt idx="158">
                  <c:v>3.0664E-2</c:v>
                </c:pt>
                <c:pt idx="159">
                  <c:v>3.0664E-2</c:v>
                </c:pt>
                <c:pt idx="160">
                  <c:v>3.0664E-2</c:v>
                </c:pt>
                <c:pt idx="161">
                  <c:v>3.0664E-2</c:v>
                </c:pt>
                <c:pt idx="162">
                  <c:v>3.0664E-2</c:v>
                </c:pt>
                <c:pt idx="163">
                  <c:v>3.0664E-2</c:v>
                </c:pt>
                <c:pt idx="164">
                  <c:v>3.0664E-2</c:v>
                </c:pt>
                <c:pt idx="165">
                  <c:v>3.0664E-2</c:v>
                </c:pt>
                <c:pt idx="166">
                  <c:v>3.0664E-2</c:v>
                </c:pt>
                <c:pt idx="167">
                  <c:v>3.2066999999999998E-2</c:v>
                </c:pt>
                <c:pt idx="168">
                  <c:v>3.2066999999999998E-2</c:v>
                </c:pt>
                <c:pt idx="169">
                  <c:v>3.2066999999999998E-2</c:v>
                </c:pt>
                <c:pt idx="170">
                  <c:v>3.2066999999999998E-2</c:v>
                </c:pt>
                <c:pt idx="171">
                  <c:v>3.2066999999999998E-2</c:v>
                </c:pt>
                <c:pt idx="172">
                  <c:v>3.2066999999999998E-2</c:v>
                </c:pt>
                <c:pt idx="173">
                  <c:v>3.2066999999999998E-2</c:v>
                </c:pt>
                <c:pt idx="174">
                  <c:v>3.2066999999999998E-2</c:v>
                </c:pt>
                <c:pt idx="175">
                  <c:v>3.2066999999999998E-2</c:v>
                </c:pt>
                <c:pt idx="176">
                  <c:v>3.2066999999999998E-2</c:v>
                </c:pt>
                <c:pt idx="177">
                  <c:v>3.2066999999999998E-2</c:v>
                </c:pt>
                <c:pt idx="178">
                  <c:v>3.2066999999999998E-2</c:v>
                </c:pt>
                <c:pt idx="179">
                  <c:v>3.2066999999999998E-2</c:v>
                </c:pt>
                <c:pt idx="180">
                  <c:v>3.2066999999999998E-2</c:v>
                </c:pt>
                <c:pt idx="181">
                  <c:v>3.2066999999999998E-2</c:v>
                </c:pt>
                <c:pt idx="182">
                  <c:v>3.2066999999999998E-2</c:v>
                </c:pt>
                <c:pt idx="183">
                  <c:v>3.2066999999999998E-2</c:v>
                </c:pt>
                <c:pt idx="184">
                  <c:v>3.2066999999999998E-2</c:v>
                </c:pt>
                <c:pt idx="185">
                  <c:v>3.2066999999999998E-2</c:v>
                </c:pt>
                <c:pt idx="186">
                  <c:v>3.2066999999999998E-2</c:v>
                </c:pt>
                <c:pt idx="187">
                  <c:v>3.2066999999999998E-2</c:v>
                </c:pt>
                <c:pt idx="188">
                  <c:v>3.2066999999999998E-2</c:v>
                </c:pt>
                <c:pt idx="189">
                  <c:v>3.2066999999999998E-2</c:v>
                </c:pt>
                <c:pt idx="190">
                  <c:v>3.2066999999999998E-2</c:v>
                </c:pt>
                <c:pt idx="191">
                  <c:v>3.2066999999999998E-2</c:v>
                </c:pt>
                <c:pt idx="192">
                  <c:v>3.2066999999999998E-2</c:v>
                </c:pt>
                <c:pt idx="193">
                  <c:v>3.2066999999999998E-2</c:v>
                </c:pt>
                <c:pt idx="194">
                  <c:v>3.2066999999999998E-2</c:v>
                </c:pt>
                <c:pt idx="195">
                  <c:v>3.2066999999999998E-2</c:v>
                </c:pt>
                <c:pt idx="196">
                  <c:v>3.2066999999999998E-2</c:v>
                </c:pt>
                <c:pt idx="197">
                  <c:v>3.2066999999999998E-2</c:v>
                </c:pt>
                <c:pt idx="198">
                  <c:v>3.2066999999999998E-2</c:v>
                </c:pt>
                <c:pt idx="199">
                  <c:v>3.2066999999999998E-2</c:v>
                </c:pt>
                <c:pt idx="200">
                  <c:v>3.2066999999999998E-2</c:v>
                </c:pt>
                <c:pt idx="201">
                  <c:v>3.2066999999999998E-2</c:v>
                </c:pt>
                <c:pt idx="202">
                  <c:v>3.2066999999999998E-2</c:v>
                </c:pt>
                <c:pt idx="203">
                  <c:v>3.2066999999999998E-2</c:v>
                </c:pt>
                <c:pt idx="204">
                  <c:v>3.2066999999999998E-2</c:v>
                </c:pt>
                <c:pt idx="205">
                  <c:v>3.2066999999999998E-2</c:v>
                </c:pt>
                <c:pt idx="206">
                  <c:v>3.2066999999999998E-2</c:v>
                </c:pt>
                <c:pt idx="207">
                  <c:v>3.2066999999999998E-2</c:v>
                </c:pt>
                <c:pt idx="208">
                  <c:v>3.2066999999999998E-2</c:v>
                </c:pt>
                <c:pt idx="209">
                  <c:v>3.2066999999999998E-2</c:v>
                </c:pt>
                <c:pt idx="210">
                  <c:v>3.2066999999999998E-2</c:v>
                </c:pt>
                <c:pt idx="211">
                  <c:v>3.2066999999999998E-2</c:v>
                </c:pt>
                <c:pt idx="212">
                  <c:v>3.2066999999999998E-2</c:v>
                </c:pt>
                <c:pt idx="213">
                  <c:v>3.2066999999999998E-2</c:v>
                </c:pt>
                <c:pt idx="214">
                  <c:v>3.2066999999999998E-2</c:v>
                </c:pt>
                <c:pt idx="215">
                  <c:v>3.2066999999999998E-2</c:v>
                </c:pt>
                <c:pt idx="216">
                  <c:v>3.2066999999999998E-2</c:v>
                </c:pt>
                <c:pt idx="217">
                  <c:v>3.2066999999999998E-2</c:v>
                </c:pt>
                <c:pt idx="218">
                  <c:v>3.2066999999999998E-2</c:v>
                </c:pt>
                <c:pt idx="219">
                  <c:v>3.2066999999999998E-2</c:v>
                </c:pt>
                <c:pt idx="220">
                  <c:v>3.2066999999999998E-2</c:v>
                </c:pt>
                <c:pt idx="221">
                  <c:v>3.2066999999999998E-2</c:v>
                </c:pt>
                <c:pt idx="222">
                  <c:v>3.2066999999999998E-2</c:v>
                </c:pt>
                <c:pt idx="223">
                  <c:v>3.2066999999999998E-2</c:v>
                </c:pt>
                <c:pt idx="224">
                  <c:v>3.2066999999999998E-2</c:v>
                </c:pt>
                <c:pt idx="225">
                  <c:v>3.2066999999999998E-2</c:v>
                </c:pt>
                <c:pt idx="226">
                  <c:v>3.2066999999999998E-2</c:v>
                </c:pt>
                <c:pt idx="227">
                  <c:v>3.2066999999999998E-2</c:v>
                </c:pt>
                <c:pt idx="228">
                  <c:v>3.2066999999999998E-2</c:v>
                </c:pt>
                <c:pt idx="229">
                  <c:v>3.2066999999999998E-2</c:v>
                </c:pt>
                <c:pt idx="230">
                  <c:v>3.2066999999999998E-2</c:v>
                </c:pt>
                <c:pt idx="231">
                  <c:v>3.2066999999999998E-2</c:v>
                </c:pt>
                <c:pt idx="232">
                  <c:v>3.2066999999999998E-2</c:v>
                </c:pt>
                <c:pt idx="233">
                  <c:v>3.2066999999999998E-2</c:v>
                </c:pt>
                <c:pt idx="234">
                  <c:v>3.2066999999999998E-2</c:v>
                </c:pt>
                <c:pt idx="235">
                  <c:v>3.2066999999999998E-2</c:v>
                </c:pt>
                <c:pt idx="236">
                  <c:v>3.2066999999999998E-2</c:v>
                </c:pt>
                <c:pt idx="237">
                  <c:v>3.2066999999999998E-2</c:v>
                </c:pt>
                <c:pt idx="238">
                  <c:v>3.2066999999999998E-2</c:v>
                </c:pt>
                <c:pt idx="239">
                  <c:v>3.2066999999999998E-2</c:v>
                </c:pt>
                <c:pt idx="240">
                  <c:v>3.2066999999999998E-2</c:v>
                </c:pt>
                <c:pt idx="241">
                  <c:v>3.2066999999999998E-2</c:v>
                </c:pt>
                <c:pt idx="242">
                  <c:v>3.2066999999999998E-2</c:v>
                </c:pt>
                <c:pt idx="243">
                  <c:v>3.2066999999999998E-2</c:v>
                </c:pt>
                <c:pt idx="244">
                  <c:v>3.2066999999999998E-2</c:v>
                </c:pt>
                <c:pt idx="245">
                  <c:v>3.2066999999999998E-2</c:v>
                </c:pt>
                <c:pt idx="246">
                  <c:v>3.2066999999999998E-2</c:v>
                </c:pt>
                <c:pt idx="247">
                  <c:v>3.2066999999999998E-2</c:v>
                </c:pt>
                <c:pt idx="248">
                  <c:v>3.2066999999999998E-2</c:v>
                </c:pt>
                <c:pt idx="249">
                  <c:v>3.2066999999999998E-2</c:v>
                </c:pt>
                <c:pt idx="250">
                  <c:v>3.2066999999999998E-2</c:v>
                </c:pt>
                <c:pt idx="251">
                  <c:v>3.2066999999999998E-2</c:v>
                </c:pt>
                <c:pt idx="252">
                  <c:v>3.2066999999999998E-2</c:v>
                </c:pt>
                <c:pt idx="253">
                  <c:v>3.2066999999999998E-2</c:v>
                </c:pt>
                <c:pt idx="254">
                  <c:v>3.2066999999999998E-2</c:v>
                </c:pt>
                <c:pt idx="255">
                  <c:v>3.2066999999999998E-2</c:v>
                </c:pt>
                <c:pt idx="256">
                  <c:v>3.2066999999999998E-2</c:v>
                </c:pt>
                <c:pt idx="257">
                  <c:v>3.2066999999999998E-2</c:v>
                </c:pt>
                <c:pt idx="258">
                  <c:v>3.2066999999999998E-2</c:v>
                </c:pt>
                <c:pt idx="259">
                  <c:v>3.2066999999999998E-2</c:v>
                </c:pt>
                <c:pt idx="260">
                  <c:v>3.2066999999999998E-2</c:v>
                </c:pt>
                <c:pt idx="261">
                  <c:v>3.2066999999999998E-2</c:v>
                </c:pt>
                <c:pt idx="262">
                  <c:v>3.2066999999999998E-2</c:v>
                </c:pt>
                <c:pt idx="263">
                  <c:v>3.2066999999999998E-2</c:v>
                </c:pt>
                <c:pt idx="264">
                  <c:v>3.2066999999999998E-2</c:v>
                </c:pt>
                <c:pt idx="265">
                  <c:v>3.2066999999999998E-2</c:v>
                </c:pt>
                <c:pt idx="266">
                  <c:v>3.2066999999999998E-2</c:v>
                </c:pt>
                <c:pt idx="267">
                  <c:v>3.2066999999999998E-2</c:v>
                </c:pt>
                <c:pt idx="268">
                  <c:v>3.2066999999999998E-2</c:v>
                </c:pt>
                <c:pt idx="269">
                  <c:v>3.2066999999999998E-2</c:v>
                </c:pt>
                <c:pt idx="270">
                  <c:v>3.2066999999999998E-2</c:v>
                </c:pt>
                <c:pt idx="271">
                  <c:v>3.2066999999999998E-2</c:v>
                </c:pt>
                <c:pt idx="272">
                  <c:v>3.2066999999999998E-2</c:v>
                </c:pt>
                <c:pt idx="273">
                  <c:v>3.2066999999999998E-2</c:v>
                </c:pt>
                <c:pt idx="274">
                  <c:v>3.2066999999999998E-2</c:v>
                </c:pt>
                <c:pt idx="275">
                  <c:v>3.2066999999999998E-2</c:v>
                </c:pt>
                <c:pt idx="276">
                  <c:v>3.2066999999999998E-2</c:v>
                </c:pt>
                <c:pt idx="277">
                  <c:v>3.2066999999999998E-2</c:v>
                </c:pt>
                <c:pt idx="278">
                  <c:v>3.2066999999999998E-2</c:v>
                </c:pt>
                <c:pt idx="279">
                  <c:v>3.2066999999999998E-2</c:v>
                </c:pt>
                <c:pt idx="280">
                  <c:v>3.2066999999999998E-2</c:v>
                </c:pt>
                <c:pt idx="281">
                  <c:v>3.2066999999999998E-2</c:v>
                </c:pt>
                <c:pt idx="282">
                  <c:v>3.2066999999999998E-2</c:v>
                </c:pt>
                <c:pt idx="283">
                  <c:v>3.2066999999999998E-2</c:v>
                </c:pt>
                <c:pt idx="284">
                  <c:v>3.2066999999999998E-2</c:v>
                </c:pt>
                <c:pt idx="285">
                  <c:v>3.2066999999999998E-2</c:v>
                </c:pt>
                <c:pt idx="286">
                  <c:v>3.2066999999999998E-2</c:v>
                </c:pt>
                <c:pt idx="287">
                  <c:v>3.2066999999999998E-2</c:v>
                </c:pt>
                <c:pt idx="288">
                  <c:v>3.2066999999999998E-2</c:v>
                </c:pt>
                <c:pt idx="289">
                  <c:v>3.2066999999999998E-2</c:v>
                </c:pt>
                <c:pt idx="290">
                  <c:v>3.2066999999999998E-2</c:v>
                </c:pt>
                <c:pt idx="291">
                  <c:v>3.2066999999999998E-2</c:v>
                </c:pt>
                <c:pt idx="292">
                  <c:v>3.2066999999999998E-2</c:v>
                </c:pt>
                <c:pt idx="293">
                  <c:v>3.2066999999999998E-2</c:v>
                </c:pt>
                <c:pt idx="294">
                  <c:v>3.2066999999999998E-2</c:v>
                </c:pt>
                <c:pt idx="295">
                  <c:v>3.2066999999999998E-2</c:v>
                </c:pt>
                <c:pt idx="296">
                  <c:v>3.2066999999999998E-2</c:v>
                </c:pt>
                <c:pt idx="297">
                  <c:v>3.2066999999999998E-2</c:v>
                </c:pt>
                <c:pt idx="298">
                  <c:v>3.2066999999999998E-2</c:v>
                </c:pt>
                <c:pt idx="299">
                  <c:v>3.2066999999999998E-2</c:v>
                </c:pt>
                <c:pt idx="300">
                  <c:v>3.2066999999999998E-2</c:v>
                </c:pt>
                <c:pt idx="301">
                  <c:v>3.2066999999999998E-2</c:v>
                </c:pt>
                <c:pt idx="302">
                  <c:v>3.2066999999999998E-2</c:v>
                </c:pt>
                <c:pt idx="303">
                  <c:v>3.2066999999999998E-2</c:v>
                </c:pt>
                <c:pt idx="304">
                  <c:v>3.2066999999999998E-2</c:v>
                </c:pt>
                <c:pt idx="305">
                  <c:v>3.2066999999999998E-2</c:v>
                </c:pt>
                <c:pt idx="306">
                  <c:v>3.3646000000000002E-2</c:v>
                </c:pt>
                <c:pt idx="307">
                  <c:v>3.3646000000000002E-2</c:v>
                </c:pt>
                <c:pt idx="308">
                  <c:v>3.3646000000000002E-2</c:v>
                </c:pt>
                <c:pt idx="309">
                  <c:v>3.3646000000000002E-2</c:v>
                </c:pt>
                <c:pt idx="310">
                  <c:v>3.3646000000000002E-2</c:v>
                </c:pt>
                <c:pt idx="311">
                  <c:v>3.3646000000000002E-2</c:v>
                </c:pt>
                <c:pt idx="312">
                  <c:v>3.3646000000000002E-2</c:v>
                </c:pt>
                <c:pt idx="313">
                  <c:v>3.3646000000000002E-2</c:v>
                </c:pt>
                <c:pt idx="314">
                  <c:v>3.3646000000000002E-2</c:v>
                </c:pt>
                <c:pt idx="315">
                  <c:v>3.3646000000000002E-2</c:v>
                </c:pt>
                <c:pt idx="316">
                  <c:v>3.3646000000000002E-2</c:v>
                </c:pt>
                <c:pt idx="317">
                  <c:v>3.3646000000000002E-2</c:v>
                </c:pt>
                <c:pt idx="318">
                  <c:v>3.3646000000000002E-2</c:v>
                </c:pt>
                <c:pt idx="319">
                  <c:v>3.3646000000000002E-2</c:v>
                </c:pt>
                <c:pt idx="320">
                  <c:v>3.3646000000000002E-2</c:v>
                </c:pt>
                <c:pt idx="321">
                  <c:v>3.3646000000000002E-2</c:v>
                </c:pt>
                <c:pt idx="322">
                  <c:v>3.3646000000000002E-2</c:v>
                </c:pt>
                <c:pt idx="323">
                  <c:v>3.3646000000000002E-2</c:v>
                </c:pt>
                <c:pt idx="324">
                  <c:v>3.3646000000000002E-2</c:v>
                </c:pt>
                <c:pt idx="325">
                  <c:v>3.3646000000000002E-2</c:v>
                </c:pt>
                <c:pt idx="326">
                  <c:v>3.3646000000000002E-2</c:v>
                </c:pt>
                <c:pt idx="327">
                  <c:v>3.3646000000000002E-2</c:v>
                </c:pt>
                <c:pt idx="328">
                  <c:v>3.3646000000000002E-2</c:v>
                </c:pt>
                <c:pt idx="329">
                  <c:v>3.3646000000000002E-2</c:v>
                </c:pt>
                <c:pt idx="330">
                  <c:v>3.3646000000000002E-2</c:v>
                </c:pt>
                <c:pt idx="331">
                  <c:v>3.3646000000000002E-2</c:v>
                </c:pt>
                <c:pt idx="332">
                  <c:v>3.3646000000000002E-2</c:v>
                </c:pt>
                <c:pt idx="333">
                  <c:v>3.3646000000000002E-2</c:v>
                </c:pt>
                <c:pt idx="334">
                  <c:v>3.3646000000000002E-2</c:v>
                </c:pt>
                <c:pt idx="335">
                  <c:v>3.3646000000000002E-2</c:v>
                </c:pt>
                <c:pt idx="336">
                  <c:v>3.3646000000000002E-2</c:v>
                </c:pt>
                <c:pt idx="337">
                  <c:v>3.3646000000000002E-2</c:v>
                </c:pt>
                <c:pt idx="338">
                  <c:v>3.3646000000000002E-2</c:v>
                </c:pt>
                <c:pt idx="339">
                  <c:v>3.3646000000000002E-2</c:v>
                </c:pt>
                <c:pt idx="340">
                  <c:v>3.3646000000000002E-2</c:v>
                </c:pt>
                <c:pt idx="341">
                  <c:v>3.3646000000000002E-2</c:v>
                </c:pt>
                <c:pt idx="342">
                  <c:v>3.3646000000000002E-2</c:v>
                </c:pt>
                <c:pt idx="343">
                  <c:v>3.3646000000000002E-2</c:v>
                </c:pt>
                <c:pt idx="344">
                  <c:v>3.3646000000000002E-2</c:v>
                </c:pt>
                <c:pt idx="345">
                  <c:v>3.3646000000000002E-2</c:v>
                </c:pt>
                <c:pt idx="346">
                  <c:v>3.3646000000000002E-2</c:v>
                </c:pt>
                <c:pt idx="347">
                  <c:v>3.3646000000000002E-2</c:v>
                </c:pt>
                <c:pt idx="348">
                  <c:v>3.3646000000000002E-2</c:v>
                </c:pt>
                <c:pt idx="349">
                  <c:v>3.3646000000000002E-2</c:v>
                </c:pt>
                <c:pt idx="350">
                  <c:v>3.3646000000000002E-2</c:v>
                </c:pt>
                <c:pt idx="351">
                  <c:v>3.3646000000000002E-2</c:v>
                </c:pt>
                <c:pt idx="352">
                  <c:v>3.3646000000000002E-2</c:v>
                </c:pt>
                <c:pt idx="353">
                  <c:v>3.3646000000000002E-2</c:v>
                </c:pt>
                <c:pt idx="354">
                  <c:v>3.3646000000000002E-2</c:v>
                </c:pt>
                <c:pt idx="355">
                  <c:v>3.3646000000000002E-2</c:v>
                </c:pt>
                <c:pt idx="356">
                  <c:v>3.3646000000000002E-2</c:v>
                </c:pt>
                <c:pt idx="357">
                  <c:v>3.3646000000000002E-2</c:v>
                </c:pt>
                <c:pt idx="358">
                  <c:v>3.3646000000000002E-2</c:v>
                </c:pt>
                <c:pt idx="359">
                  <c:v>3.3646000000000002E-2</c:v>
                </c:pt>
                <c:pt idx="360">
                  <c:v>3.3646000000000002E-2</c:v>
                </c:pt>
                <c:pt idx="361">
                  <c:v>3.3646000000000002E-2</c:v>
                </c:pt>
                <c:pt idx="362">
                  <c:v>3.3646000000000002E-2</c:v>
                </c:pt>
                <c:pt idx="363">
                  <c:v>3.3646000000000002E-2</c:v>
                </c:pt>
                <c:pt idx="364">
                  <c:v>3.3646000000000002E-2</c:v>
                </c:pt>
                <c:pt idx="365">
                  <c:v>3.3646000000000002E-2</c:v>
                </c:pt>
                <c:pt idx="366">
                  <c:v>3.3646000000000002E-2</c:v>
                </c:pt>
                <c:pt idx="367">
                  <c:v>3.3646000000000002E-2</c:v>
                </c:pt>
                <c:pt idx="368">
                  <c:v>3.3646000000000002E-2</c:v>
                </c:pt>
                <c:pt idx="369">
                  <c:v>3.3646000000000002E-2</c:v>
                </c:pt>
                <c:pt idx="370">
                  <c:v>3.3646000000000002E-2</c:v>
                </c:pt>
                <c:pt idx="371">
                  <c:v>3.3646000000000002E-2</c:v>
                </c:pt>
                <c:pt idx="372">
                  <c:v>3.3646000000000002E-2</c:v>
                </c:pt>
                <c:pt idx="373">
                  <c:v>3.3646000000000002E-2</c:v>
                </c:pt>
                <c:pt idx="374">
                  <c:v>3.3646000000000002E-2</c:v>
                </c:pt>
                <c:pt idx="375">
                  <c:v>3.3646000000000002E-2</c:v>
                </c:pt>
                <c:pt idx="376">
                  <c:v>3.3646000000000002E-2</c:v>
                </c:pt>
                <c:pt idx="377">
                  <c:v>3.3646000000000002E-2</c:v>
                </c:pt>
                <c:pt idx="378">
                  <c:v>3.3646000000000002E-2</c:v>
                </c:pt>
                <c:pt idx="379">
                  <c:v>3.3646000000000002E-2</c:v>
                </c:pt>
                <c:pt idx="380">
                  <c:v>3.3646000000000002E-2</c:v>
                </c:pt>
                <c:pt idx="381">
                  <c:v>3.3646000000000002E-2</c:v>
                </c:pt>
                <c:pt idx="382">
                  <c:v>3.3646000000000002E-2</c:v>
                </c:pt>
                <c:pt idx="383">
                  <c:v>3.3646000000000002E-2</c:v>
                </c:pt>
                <c:pt idx="384">
                  <c:v>3.3646000000000002E-2</c:v>
                </c:pt>
                <c:pt idx="385">
                  <c:v>3.3646000000000002E-2</c:v>
                </c:pt>
                <c:pt idx="386">
                  <c:v>3.3646000000000002E-2</c:v>
                </c:pt>
                <c:pt idx="387">
                  <c:v>3.3646000000000002E-2</c:v>
                </c:pt>
                <c:pt idx="388">
                  <c:v>3.3646000000000002E-2</c:v>
                </c:pt>
                <c:pt idx="389">
                  <c:v>3.3646000000000002E-2</c:v>
                </c:pt>
                <c:pt idx="390">
                  <c:v>3.3646000000000002E-2</c:v>
                </c:pt>
                <c:pt idx="391">
                  <c:v>3.3646000000000002E-2</c:v>
                </c:pt>
                <c:pt idx="392">
                  <c:v>3.3646000000000002E-2</c:v>
                </c:pt>
                <c:pt idx="393">
                  <c:v>3.3646000000000002E-2</c:v>
                </c:pt>
                <c:pt idx="394">
                  <c:v>3.3646000000000002E-2</c:v>
                </c:pt>
                <c:pt idx="395">
                  <c:v>3.3646000000000002E-2</c:v>
                </c:pt>
                <c:pt idx="396">
                  <c:v>3.3646000000000002E-2</c:v>
                </c:pt>
                <c:pt idx="397">
                  <c:v>3.3646000000000002E-2</c:v>
                </c:pt>
                <c:pt idx="398">
                  <c:v>3.3646000000000002E-2</c:v>
                </c:pt>
                <c:pt idx="399">
                  <c:v>3.3646000000000002E-2</c:v>
                </c:pt>
                <c:pt idx="400">
                  <c:v>3.3646000000000002E-2</c:v>
                </c:pt>
                <c:pt idx="401">
                  <c:v>3.3646000000000002E-2</c:v>
                </c:pt>
                <c:pt idx="402">
                  <c:v>3.3646000000000002E-2</c:v>
                </c:pt>
                <c:pt idx="403">
                  <c:v>3.3646000000000002E-2</c:v>
                </c:pt>
                <c:pt idx="404">
                  <c:v>3.3646000000000002E-2</c:v>
                </c:pt>
                <c:pt idx="405">
                  <c:v>3.3646000000000002E-2</c:v>
                </c:pt>
                <c:pt idx="406">
                  <c:v>3.3646000000000002E-2</c:v>
                </c:pt>
                <c:pt idx="407">
                  <c:v>3.3646000000000002E-2</c:v>
                </c:pt>
                <c:pt idx="408">
                  <c:v>3.3646000000000002E-2</c:v>
                </c:pt>
                <c:pt idx="409">
                  <c:v>3.3646000000000002E-2</c:v>
                </c:pt>
                <c:pt idx="410">
                  <c:v>3.3646000000000002E-2</c:v>
                </c:pt>
                <c:pt idx="411">
                  <c:v>3.3646000000000002E-2</c:v>
                </c:pt>
                <c:pt idx="412">
                  <c:v>3.3646000000000002E-2</c:v>
                </c:pt>
                <c:pt idx="413">
                  <c:v>3.3646000000000002E-2</c:v>
                </c:pt>
                <c:pt idx="414">
                  <c:v>3.3646000000000002E-2</c:v>
                </c:pt>
                <c:pt idx="415">
                  <c:v>3.3646000000000002E-2</c:v>
                </c:pt>
                <c:pt idx="416">
                  <c:v>3.3646000000000002E-2</c:v>
                </c:pt>
                <c:pt idx="417">
                  <c:v>3.3646000000000002E-2</c:v>
                </c:pt>
                <c:pt idx="418">
                  <c:v>3.3646000000000002E-2</c:v>
                </c:pt>
                <c:pt idx="419">
                  <c:v>3.3646000000000002E-2</c:v>
                </c:pt>
                <c:pt idx="420">
                  <c:v>3.3646000000000002E-2</c:v>
                </c:pt>
                <c:pt idx="421">
                  <c:v>3.3646000000000002E-2</c:v>
                </c:pt>
                <c:pt idx="422">
                  <c:v>3.3646000000000002E-2</c:v>
                </c:pt>
                <c:pt idx="423">
                  <c:v>3.3646000000000002E-2</c:v>
                </c:pt>
                <c:pt idx="424">
                  <c:v>3.3646000000000002E-2</c:v>
                </c:pt>
                <c:pt idx="425">
                  <c:v>3.3646000000000002E-2</c:v>
                </c:pt>
                <c:pt idx="426">
                  <c:v>3.3646000000000002E-2</c:v>
                </c:pt>
                <c:pt idx="427">
                  <c:v>3.3646000000000002E-2</c:v>
                </c:pt>
                <c:pt idx="428">
                  <c:v>3.3646000000000002E-2</c:v>
                </c:pt>
                <c:pt idx="429">
                  <c:v>3.3646000000000002E-2</c:v>
                </c:pt>
                <c:pt idx="430">
                  <c:v>3.3646000000000002E-2</c:v>
                </c:pt>
                <c:pt idx="431">
                  <c:v>3.5582000000000003E-2</c:v>
                </c:pt>
                <c:pt idx="432">
                  <c:v>3.5582000000000003E-2</c:v>
                </c:pt>
                <c:pt idx="433">
                  <c:v>3.5582000000000003E-2</c:v>
                </c:pt>
                <c:pt idx="434">
                  <c:v>3.5582000000000003E-2</c:v>
                </c:pt>
                <c:pt idx="435">
                  <c:v>3.5582000000000003E-2</c:v>
                </c:pt>
                <c:pt idx="436">
                  <c:v>3.5582000000000003E-2</c:v>
                </c:pt>
                <c:pt idx="437">
                  <c:v>3.5582000000000003E-2</c:v>
                </c:pt>
                <c:pt idx="438">
                  <c:v>3.5582000000000003E-2</c:v>
                </c:pt>
                <c:pt idx="439">
                  <c:v>3.5582000000000003E-2</c:v>
                </c:pt>
                <c:pt idx="440">
                  <c:v>3.5582000000000003E-2</c:v>
                </c:pt>
                <c:pt idx="441">
                  <c:v>3.5582000000000003E-2</c:v>
                </c:pt>
                <c:pt idx="442">
                  <c:v>3.5582000000000003E-2</c:v>
                </c:pt>
                <c:pt idx="443">
                  <c:v>3.5582000000000003E-2</c:v>
                </c:pt>
                <c:pt idx="444">
                  <c:v>3.5582000000000003E-2</c:v>
                </c:pt>
                <c:pt idx="445">
                  <c:v>3.5582000000000003E-2</c:v>
                </c:pt>
                <c:pt idx="446">
                  <c:v>3.5582000000000003E-2</c:v>
                </c:pt>
                <c:pt idx="447">
                  <c:v>3.5582000000000003E-2</c:v>
                </c:pt>
                <c:pt idx="448">
                  <c:v>3.5582000000000003E-2</c:v>
                </c:pt>
                <c:pt idx="449">
                  <c:v>3.5582000000000003E-2</c:v>
                </c:pt>
                <c:pt idx="450">
                  <c:v>3.5582000000000003E-2</c:v>
                </c:pt>
                <c:pt idx="451">
                  <c:v>3.5582000000000003E-2</c:v>
                </c:pt>
                <c:pt idx="452">
                  <c:v>3.5582000000000003E-2</c:v>
                </c:pt>
                <c:pt idx="453">
                  <c:v>3.5582000000000003E-2</c:v>
                </c:pt>
                <c:pt idx="454">
                  <c:v>3.5582000000000003E-2</c:v>
                </c:pt>
                <c:pt idx="455">
                  <c:v>3.5582000000000003E-2</c:v>
                </c:pt>
                <c:pt idx="456">
                  <c:v>3.5582000000000003E-2</c:v>
                </c:pt>
                <c:pt idx="457">
                  <c:v>3.5582000000000003E-2</c:v>
                </c:pt>
                <c:pt idx="458">
                  <c:v>3.5582000000000003E-2</c:v>
                </c:pt>
                <c:pt idx="459">
                  <c:v>3.5582000000000003E-2</c:v>
                </c:pt>
                <c:pt idx="460">
                  <c:v>3.5582000000000003E-2</c:v>
                </c:pt>
                <c:pt idx="461">
                  <c:v>3.5582000000000003E-2</c:v>
                </c:pt>
                <c:pt idx="462">
                  <c:v>3.5582000000000003E-2</c:v>
                </c:pt>
                <c:pt idx="463">
                  <c:v>3.5582000000000003E-2</c:v>
                </c:pt>
                <c:pt idx="464">
                  <c:v>3.5582000000000003E-2</c:v>
                </c:pt>
                <c:pt idx="465">
                  <c:v>3.5582000000000003E-2</c:v>
                </c:pt>
                <c:pt idx="466">
                  <c:v>3.5582000000000003E-2</c:v>
                </c:pt>
                <c:pt idx="467">
                  <c:v>3.5582000000000003E-2</c:v>
                </c:pt>
                <c:pt idx="468">
                  <c:v>3.5582000000000003E-2</c:v>
                </c:pt>
                <c:pt idx="469">
                  <c:v>3.5582000000000003E-2</c:v>
                </c:pt>
                <c:pt idx="470">
                  <c:v>3.5582000000000003E-2</c:v>
                </c:pt>
                <c:pt idx="471">
                  <c:v>3.5582000000000003E-2</c:v>
                </c:pt>
                <c:pt idx="472">
                  <c:v>3.5582000000000003E-2</c:v>
                </c:pt>
                <c:pt idx="473">
                  <c:v>3.5582000000000003E-2</c:v>
                </c:pt>
                <c:pt idx="474">
                  <c:v>3.5582000000000003E-2</c:v>
                </c:pt>
                <c:pt idx="475">
                  <c:v>3.5582000000000003E-2</c:v>
                </c:pt>
                <c:pt idx="476">
                  <c:v>3.5582000000000003E-2</c:v>
                </c:pt>
                <c:pt idx="477">
                  <c:v>3.5582000000000003E-2</c:v>
                </c:pt>
                <c:pt idx="478">
                  <c:v>3.5582000000000003E-2</c:v>
                </c:pt>
                <c:pt idx="479">
                  <c:v>3.5582000000000003E-2</c:v>
                </c:pt>
                <c:pt idx="480">
                  <c:v>3.5582000000000003E-2</c:v>
                </c:pt>
                <c:pt idx="481">
                  <c:v>3.5582000000000003E-2</c:v>
                </c:pt>
                <c:pt idx="482">
                  <c:v>3.5582000000000003E-2</c:v>
                </c:pt>
                <c:pt idx="483">
                  <c:v>3.5582000000000003E-2</c:v>
                </c:pt>
                <c:pt idx="484">
                  <c:v>3.5582000000000003E-2</c:v>
                </c:pt>
                <c:pt idx="485">
                  <c:v>3.5582000000000003E-2</c:v>
                </c:pt>
                <c:pt idx="486">
                  <c:v>3.5582000000000003E-2</c:v>
                </c:pt>
                <c:pt idx="487">
                  <c:v>3.5582000000000003E-2</c:v>
                </c:pt>
                <c:pt idx="488">
                  <c:v>3.5582000000000003E-2</c:v>
                </c:pt>
                <c:pt idx="489">
                  <c:v>3.5582000000000003E-2</c:v>
                </c:pt>
                <c:pt idx="490">
                  <c:v>3.5582000000000003E-2</c:v>
                </c:pt>
                <c:pt idx="491">
                  <c:v>3.5582000000000003E-2</c:v>
                </c:pt>
                <c:pt idx="492">
                  <c:v>3.5582000000000003E-2</c:v>
                </c:pt>
                <c:pt idx="493">
                  <c:v>3.5582000000000003E-2</c:v>
                </c:pt>
                <c:pt idx="494">
                  <c:v>3.5582000000000003E-2</c:v>
                </c:pt>
                <c:pt idx="495">
                  <c:v>3.5582000000000003E-2</c:v>
                </c:pt>
                <c:pt idx="496">
                  <c:v>3.5582000000000003E-2</c:v>
                </c:pt>
                <c:pt idx="497">
                  <c:v>3.5582000000000003E-2</c:v>
                </c:pt>
                <c:pt idx="498">
                  <c:v>3.5582000000000003E-2</c:v>
                </c:pt>
                <c:pt idx="499">
                  <c:v>3.5582000000000003E-2</c:v>
                </c:pt>
                <c:pt idx="500">
                  <c:v>3.5582000000000003E-2</c:v>
                </c:pt>
                <c:pt idx="501">
                  <c:v>3.5582000000000003E-2</c:v>
                </c:pt>
                <c:pt idx="502">
                  <c:v>3.5582000000000003E-2</c:v>
                </c:pt>
                <c:pt idx="503">
                  <c:v>3.5582000000000003E-2</c:v>
                </c:pt>
                <c:pt idx="504">
                  <c:v>3.5582000000000003E-2</c:v>
                </c:pt>
                <c:pt idx="505">
                  <c:v>3.5582000000000003E-2</c:v>
                </c:pt>
                <c:pt idx="506">
                  <c:v>3.5582000000000003E-2</c:v>
                </c:pt>
                <c:pt idx="507">
                  <c:v>3.5582000000000003E-2</c:v>
                </c:pt>
                <c:pt idx="508">
                  <c:v>3.5582000000000003E-2</c:v>
                </c:pt>
                <c:pt idx="509">
                  <c:v>3.5582000000000003E-2</c:v>
                </c:pt>
                <c:pt idx="510">
                  <c:v>3.5582000000000003E-2</c:v>
                </c:pt>
                <c:pt idx="511">
                  <c:v>3.5582000000000003E-2</c:v>
                </c:pt>
                <c:pt idx="512">
                  <c:v>3.5582000000000003E-2</c:v>
                </c:pt>
                <c:pt idx="513">
                  <c:v>3.5582000000000003E-2</c:v>
                </c:pt>
                <c:pt idx="514">
                  <c:v>3.5582000000000003E-2</c:v>
                </c:pt>
                <c:pt idx="515">
                  <c:v>3.5582000000000003E-2</c:v>
                </c:pt>
                <c:pt idx="516">
                  <c:v>3.5582000000000003E-2</c:v>
                </c:pt>
                <c:pt idx="517">
                  <c:v>3.5582000000000003E-2</c:v>
                </c:pt>
                <c:pt idx="518">
                  <c:v>3.5582000000000003E-2</c:v>
                </c:pt>
                <c:pt idx="519">
                  <c:v>3.5582000000000003E-2</c:v>
                </c:pt>
                <c:pt idx="520">
                  <c:v>3.5582000000000003E-2</c:v>
                </c:pt>
                <c:pt idx="521">
                  <c:v>3.5582000000000003E-2</c:v>
                </c:pt>
                <c:pt idx="522">
                  <c:v>3.5582000000000003E-2</c:v>
                </c:pt>
                <c:pt idx="523">
                  <c:v>3.5582000000000003E-2</c:v>
                </c:pt>
                <c:pt idx="524">
                  <c:v>3.5582000000000003E-2</c:v>
                </c:pt>
                <c:pt idx="525">
                  <c:v>3.5582000000000003E-2</c:v>
                </c:pt>
                <c:pt idx="526">
                  <c:v>3.5582000000000003E-2</c:v>
                </c:pt>
                <c:pt idx="527">
                  <c:v>3.5582000000000003E-2</c:v>
                </c:pt>
                <c:pt idx="528">
                  <c:v>3.5582000000000003E-2</c:v>
                </c:pt>
                <c:pt idx="529">
                  <c:v>3.5582000000000003E-2</c:v>
                </c:pt>
                <c:pt idx="530">
                  <c:v>3.5582000000000003E-2</c:v>
                </c:pt>
                <c:pt idx="531">
                  <c:v>3.5582000000000003E-2</c:v>
                </c:pt>
                <c:pt idx="532">
                  <c:v>3.5582000000000003E-2</c:v>
                </c:pt>
                <c:pt idx="533">
                  <c:v>3.5582000000000003E-2</c:v>
                </c:pt>
                <c:pt idx="534">
                  <c:v>3.5582000000000003E-2</c:v>
                </c:pt>
                <c:pt idx="535">
                  <c:v>3.5582000000000003E-2</c:v>
                </c:pt>
                <c:pt idx="536">
                  <c:v>3.5582000000000003E-2</c:v>
                </c:pt>
                <c:pt idx="537">
                  <c:v>3.5582000000000003E-2</c:v>
                </c:pt>
                <c:pt idx="538">
                  <c:v>3.5582000000000003E-2</c:v>
                </c:pt>
                <c:pt idx="539">
                  <c:v>3.5582000000000003E-2</c:v>
                </c:pt>
                <c:pt idx="540">
                  <c:v>3.5582000000000003E-2</c:v>
                </c:pt>
                <c:pt idx="541">
                  <c:v>3.5582000000000003E-2</c:v>
                </c:pt>
                <c:pt idx="542">
                  <c:v>3.5582000000000003E-2</c:v>
                </c:pt>
                <c:pt idx="543">
                  <c:v>3.5582000000000003E-2</c:v>
                </c:pt>
                <c:pt idx="544">
                  <c:v>3.5582000000000003E-2</c:v>
                </c:pt>
                <c:pt idx="545">
                  <c:v>3.5582000000000003E-2</c:v>
                </c:pt>
                <c:pt idx="546">
                  <c:v>3.5582000000000003E-2</c:v>
                </c:pt>
                <c:pt idx="547">
                  <c:v>3.5582000000000003E-2</c:v>
                </c:pt>
                <c:pt idx="548">
                  <c:v>3.5582000000000003E-2</c:v>
                </c:pt>
                <c:pt idx="549">
                  <c:v>3.5582000000000003E-2</c:v>
                </c:pt>
                <c:pt idx="550">
                  <c:v>3.7981000000000001E-2</c:v>
                </c:pt>
                <c:pt idx="551">
                  <c:v>3.7981000000000001E-2</c:v>
                </c:pt>
                <c:pt idx="552">
                  <c:v>3.7981000000000001E-2</c:v>
                </c:pt>
                <c:pt idx="553">
                  <c:v>3.7981000000000001E-2</c:v>
                </c:pt>
                <c:pt idx="554">
                  <c:v>3.7981000000000001E-2</c:v>
                </c:pt>
                <c:pt idx="555">
                  <c:v>3.7981000000000001E-2</c:v>
                </c:pt>
                <c:pt idx="556">
                  <c:v>3.7981000000000001E-2</c:v>
                </c:pt>
                <c:pt idx="557">
                  <c:v>3.7981000000000001E-2</c:v>
                </c:pt>
                <c:pt idx="558">
                  <c:v>3.7981000000000001E-2</c:v>
                </c:pt>
                <c:pt idx="559">
                  <c:v>3.7981000000000001E-2</c:v>
                </c:pt>
                <c:pt idx="560">
                  <c:v>3.7981000000000001E-2</c:v>
                </c:pt>
                <c:pt idx="561">
                  <c:v>3.7981000000000001E-2</c:v>
                </c:pt>
                <c:pt idx="562">
                  <c:v>3.7981000000000001E-2</c:v>
                </c:pt>
                <c:pt idx="563">
                  <c:v>3.7981000000000001E-2</c:v>
                </c:pt>
                <c:pt idx="564">
                  <c:v>3.7981000000000001E-2</c:v>
                </c:pt>
                <c:pt idx="565">
                  <c:v>3.7981000000000001E-2</c:v>
                </c:pt>
                <c:pt idx="566">
                  <c:v>3.7981000000000001E-2</c:v>
                </c:pt>
                <c:pt idx="567">
                  <c:v>3.7981000000000001E-2</c:v>
                </c:pt>
                <c:pt idx="568">
                  <c:v>3.7981000000000001E-2</c:v>
                </c:pt>
                <c:pt idx="569">
                  <c:v>3.7981000000000001E-2</c:v>
                </c:pt>
                <c:pt idx="570">
                  <c:v>3.7981000000000001E-2</c:v>
                </c:pt>
                <c:pt idx="571">
                  <c:v>3.7981000000000001E-2</c:v>
                </c:pt>
                <c:pt idx="572">
                  <c:v>3.7981000000000001E-2</c:v>
                </c:pt>
                <c:pt idx="573">
                  <c:v>3.7981000000000001E-2</c:v>
                </c:pt>
                <c:pt idx="574">
                  <c:v>3.7981000000000001E-2</c:v>
                </c:pt>
                <c:pt idx="575">
                  <c:v>3.7981000000000001E-2</c:v>
                </c:pt>
                <c:pt idx="576">
                  <c:v>3.7981000000000001E-2</c:v>
                </c:pt>
                <c:pt idx="577">
                  <c:v>3.7981000000000001E-2</c:v>
                </c:pt>
                <c:pt idx="578">
                  <c:v>3.7981000000000001E-2</c:v>
                </c:pt>
                <c:pt idx="579">
                  <c:v>3.7981000000000001E-2</c:v>
                </c:pt>
                <c:pt idx="580">
                  <c:v>3.7981000000000001E-2</c:v>
                </c:pt>
                <c:pt idx="581">
                  <c:v>3.7981000000000001E-2</c:v>
                </c:pt>
                <c:pt idx="582">
                  <c:v>3.7981000000000001E-2</c:v>
                </c:pt>
                <c:pt idx="583">
                  <c:v>3.7981000000000001E-2</c:v>
                </c:pt>
                <c:pt idx="584">
                  <c:v>3.7981000000000001E-2</c:v>
                </c:pt>
                <c:pt idx="585">
                  <c:v>3.7981000000000001E-2</c:v>
                </c:pt>
                <c:pt idx="586">
                  <c:v>3.7981000000000001E-2</c:v>
                </c:pt>
                <c:pt idx="587">
                  <c:v>3.7981000000000001E-2</c:v>
                </c:pt>
                <c:pt idx="588">
                  <c:v>3.7981000000000001E-2</c:v>
                </c:pt>
                <c:pt idx="589">
                  <c:v>3.7981000000000001E-2</c:v>
                </c:pt>
                <c:pt idx="590">
                  <c:v>3.7981000000000001E-2</c:v>
                </c:pt>
                <c:pt idx="591">
                  <c:v>3.7981000000000001E-2</c:v>
                </c:pt>
                <c:pt idx="592">
                  <c:v>3.7981000000000001E-2</c:v>
                </c:pt>
                <c:pt idx="593">
                  <c:v>3.7981000000000001E-2</c:v>
                </c:pt>
                <c:pt idx="594">
                  <c:v>3.7981000000000001E-2</c:v>
                </c:pt>
                <c:pt idx="595">
                  <c:v>3.7981000000000001E-2</c:v>
                </c:pt>
                <c:pt idx="596">
                  <c:v>3.7981000000000001E-2</c:v>
                </c:pt>
                <c:pt idx="597">
                  <c:v>3.7981000000000001E-2</c:v>
                </c:pt>
                <c:pt idx="598">
                  <c:v>3.7981000000000001E-2</c:v>
                </c:pt>
                <c:pt idx="599">
                  <c:v>3.7981000000000001E-2</c:v>
                </c:pt>
                <c:pt idx="600">
                  <c:v>3.7981000000000001E-2</c:v>
                </c:pt>
                <c:pt idx="601">
                  <c:v>3.7981000000000001E-2</c:v>
                </c:pt>
                <c:pt idx="602">
                  <c:v>3.7981000000000001E-2</c:v>
                </c:pt>
                <c:pt idx="603">
                  <c:v>3.7981000000000001E-2</c:v>
                </c:pt>
                <c:pt idx="604">
                  <c:v>3.7981000000000001E-2</c:v>
                </c:pt>
                <c:pt idx="605">
                  <c:v>3.7981000000000001E-2</c:v>
                </c:pt>
                <c:pt idx="606">
                  <c:v>3.7981000000000001E-2</c:v>
                </c:pt>
                <c:pt idx="607">
                  <c:v>3.7981000000000001E-2</c:v>
                </c:pt>
                <c:pt idx="608">
                  <c:v>3.7981000000000001E-2</c:v>
                </c:pt>
                <c:pt idx="609">
                  <c:v>3.7981000000000001E-2</c:v>
                </c:pt>
                <c:pt idx="610">
                  <c:v>3.7981000000000001E-2</c:v>
                </c:pt>
                <c:pt idx="611">
                  <c:v>3.7981000000000001E-2</c:v>
                </c:pt>
                <c:pt idx="612">
                  <c:v>3.7981000000000001E-2</c:v>
                </c:pt>
                <c:pt idx="613">
                  <c:v>3.7981000000000001E-2</c:v>
                </c:pt>
                <c:pt idx="614">
                  <c:v>3.7981000000000001E-2</c:v>
                </c:pt>
                <c:pt idx="615">
                  <c:v>3.7981000000000001E-2</c:v>
                </c:pt>
                <c:pt idx="616">
                  <c:v>3.7981000000000001E-2</c:v>
                </c:pt>
                <c:pt idx="617">
                  <c:v>3.7981000000000001E-2</c:v>
                </c:pt>
                <c:pt idx="618">
                  <c:v>3.7981000000000001E-2</c:v>
                </c:pt>
                <c:pt idx="619">
                  <c:v>3.7981000000000001E-2</c:v>
                </c:pt>
                <c:pt idx="620">
                  <c:v>3.7981000000000001E-2</c:v>
                </c:pt>
                <c:pt idx="621">
                  <c:v>3.7981000000000001E-2</c:v>
                </c:pt>
                <c:pt idx="622">
                  <c:v>3.7981000000000001E-2</c:v>
                </c:pt>
                <c:pt idx="623">
                  <c:v>3.7981000000000001E-2</c:v>
                </c:pt>
                <c:pt idx="624">
                  <c:v>3.7981000000000001E-2</c:v>
                </c:pt>
                <c:pt idx="625">
                  <c:v>3.7981000000000001E-2</c:v>
                </c:pt>
                <c:pt idx="626">
                  <c:v>3.7981000000000001E-2</c:v>
                </c:pt>
                <c:pt idx="627">
                  <c:v>3.7981000000000001E-2</c:v>
                </c:pt>
                <c:pt idx="628">
                  <c:v>3.7981000000000001E-2</c:v>
                </c:pt>
                <c:pt idx="629">
                  <c:v>3.7981000000000001E-2</c:v>
                </c:pt>
                <c:pt idx="630">
                  <c:v>3.7981000000000001E-2</c:v>
                </c:pt>
                <c:pt idx="631">
                  <c:v>3.7981000000000001E-2</c:v>
                </c:pt>
                <c:pt idx="632">
                  <c:v>3.7981000000000001E-2</c:v>
                </c:pt>
                <c:pt idx="633">
                  <c:v>3.7981000000000001E-2</c:v>
                </c:pt>
                <c:pt idx="634">
                  <c:v>4.0745999999999997E-2</c:v>
                </c:pt>
                <c:pt idx="635">
                  <c:v>4.0745999999999997E-2</c:v>
                </c:pt>
                <c:pt idx="636">
                  <c:v>4.0745999999999997E-2</c:v>
                </c:pt>
                <c:pt idx="637">
                  <c:v>4.0745999999999997E-2</c:v>
                </c:pt>
                <c:pt idx="638">
                  <c:v>4.0745999999999997E-2</c:v>
                </c:pt>
                <c:pt idx="639">
                  <c:v>4.0745999999999997E-2</c:v>
                </c:pt>
                <c:pt idx="640">
                  <c:v>4.0745999999999997E-2</c:v>
                </c:pt>
                <c:pt idx="641">
                  <c:v>4.0745999999999997E-2</c:v>
                </c:pt>
                <c:pt idx="642">
                  <c:v>4.0745999999999997E-2</c:v>
                </c:pt>
                <c:pt idx="643">
                  <c:v>4.0745999999999997E-2</c:v>
                </c:pt>
                <c:pt idx="644">
                  <c:v>4.0745999999999997E-2</c:v>
                </c:pt>
                <c:pt idx="645">
                  <c:v>4.0745999999999997E-2</c:v>
                </c:pt>
                <c:pt idx="646">
                  <c:v>4.0745999999999997E-2</c:v>
                </c:pt>
                <c:pt idx="647">
                  <c:v>4.0745999999999997E-2</c:v>
                </c:pt>
                <c:pt idx="648">
                  <c:v>4.0745999999999997E-2</c:v>
                </c:pt>
                <c:pt idx="649">
                  <c:v>4.0745999999999997E-2</c:v>
                </c:pt>
                <c:pt idx="650">
                  <c:v>4.0745999999999997E-2</c:v>
                </c:pt>
                <c:pt idx="651">
                  <c:v>4.0745999999999997E-2</c:v>
                </c:pt>
                <c:pt idx="652">
                  <c:v>4.0745999999999997E-2</c:v>
                </c:pt>
                <c:pt idx="653">
                  <c:v>4.0745999999999997E-2</c:v>
                </c:pt>
                <c:pt idx="654">
                  <c:v>4.0745999999999997E-2</c:v>
                </c:pt>
                <c:pt idx="655">
                  <c:v>4.0745999999999997E-2</c:v>
                </c:pt>
                <c:pt idx="656">
                  <c:v>4.0745999999999997E-2</c:v>
                </c:pt>
                <c:pt idx="657">
                  <c:v>4.0745999999999997E-2</c:v>
                </c:pt>
                <c:pt idx="658">
                  <c:v>4.0745999999999997E-2</c:v>
                </c:pt>
                <c:pt idx="659">
                  <c:v>4.0745999999999997E-2</c:v>
                </c:pt>
                <c:pt idx="660">
                  <c:v>4.0745999999999997E-2</c:v>
                </c:pt>
                <c:pt idx="661">
                  <c:v>4.0745999999999997E-2</c:v>
                </c:pt>
                <c:pt idx="662">
                  <c:v>4.0745999999999997E-2</c:v>
                </c:pt>
                <c:pt idx="663">
                  <c:v>4.0745999999999997E-2</c:v>
                </c:pt>
                <c:pt idx="664">
                  <c:v>4.0745999999999997E-2</c:v>
                </c:pt>
                <c:pt idx="665">
                  <c:v>4.0745999999999997E-2</c:v>
                </c:pt>
                <c:pt idx="666">
                  <c:v>4.0745999999999997E-2</c:v>
                </c:pt>
                <c:pt idx="667">
                  <c:v>4.0745999999999997E-2</c:v>
                </c:pt>
                <c:pt idx="668">
                  <c:v>4.0745999999999997E-2</c:v>
                </c:pt>
                <c:pt idx="669">
                  <c:v>4.0745999999999997E-2</c:v>
                </c:pt>
                <c:pt idx="670">
                  <c:v>4.0745999999999997E-2</c:v>
                </c:pt>
                <c:pt idx="671">
                  <c:v>4.0745999999999997E-2</c:v>
                </c:pt>
                <c:pt idx="672">
                  <c:v>4.0745999999999997E-2</c:v>
                </c:pt>
                <c:pt idx="673">
                  <c:v>4.0745999999999997E-2</c:v>
                </c:pt>
                <c:pt idx="674">
                  <c:v>4.0745999999999997E-2</c:v>
                </c:pt>
                <c:pt idx="675">
                  <c:v>4.0745999999999997E-2</c:v>
                </c:pt>
                <c:pt idx="676">
                  <c:v>4.0745999999999997E-2</c:v>
                </c:pt>
                <c:pt idx="677">
                  <c:v>4.0745999999999997E-2</c:v>
                </c:pt>
                <c:pt idx="678">
                  <c:v>4.0745999999999997E-2</c:v>
                </c:pt>
                <c:pt idx="679">
                  <c:v>4.0745999999999997E-2</c:v>
                </c:pt>
                <c:pt idx="680">
                  <c:v>4.0745999999999997E-2</c:v>
                </c:pt>
                <c:pt idx="681">
                  <c:v>4.0745999999999997E-2</c:v>
                </c:pt>
                <c:pt idx="682">
                  <c:v>4.0745999999999997E-2</c:v>
                </c:pt>
                <c:pt idx="683">
                  <c:v>4.0745999999999997E-2</c:v>
                </c:pt>
                <c:pt idx="684">
                  <c:v>4.0745999999999997E-2</c:v>
                </c:pt>
                <c:pt idx="685">
                  <c:v>4.0745999999999997E-2</c:v>
                </c:pt>
                <c:pt idx="686">
                  <c:v>4.0745999999999997E-2</c:v>
                </c:pt>
                <c:pt idx="687">
                  <c:v>4.0745999999999997E-2</c:v>
                </c:pt>
                <c:pt idx="688">
                  <c:v>4.0745999999999997E-2</c:v>
                </c:pt>
                <c:pt idx="689">
                  <c:v>4.0745999999999997E-2</c:v>
                </c:pt>
                <c:pt idx="690">
                  <c:v>4.0745999999999997E-2</c:v>
                </c:pt>
                <c:pt idx="691">
                  <c:v>4.0745999999999997E-2</c:v>
                </c:pt>
                <c:pt idx="692">
                  <c:v>4.0745999999999997E-2</c:v>
                </c:pt>
                <c:pt idx="693">
                  <c:v>4.0745999999999997E-2</c:v>
                </c:pt>
                <c:pt idx="694">
                  <c:v>4.0745999999999997E-2</c:v>
                </c:pt>
                <c:pt idx="695">
                  <c:v>4.0745999999999997E-2</c:v>
                </c:pt>
                <c:pt idx="696">
                  <c:v>4.0745999999999997E-2</c:v>
                </c:pt>
                <c:pt idx="697">
                  <c:v>4.0745999999999997E-2</c:v>
                </c:pt>
                <c:pt idx="698">
                  <c:v>4.0745999999999997E-2</c:v>
                </c:pt>
                <c:pt idx="699">
                  <c:v>4.0745999999999997E-2</c:v>
                </c:pt>
                <c:pt idx="700">
                  <c:v>4.0745999999999997E-2</c:v>
                </c:pt>
                <c:pt idx="701">
                  <c:v>4.0745999999999997E-2</c:v>
                </c:pt>
                <c:pt idx="702">
                  <c:v>4.0745999999999997E-2</c:v>
                </c:pt>
                <c:pt idx="703">
                  <c:v>4.0745999999999997E-2</c:v>
                </c:pt>
                <c:pt idx="704">
                  <c:v>4.0745999999999997E-2</c:v>
                </c:pt>
                <c:pt idx="705">
                  <c:v>4.0745999999999997E-2</c:v>
                </c:pt>
                <c:pt idx="706">
                  <c:v>4.0745999999999997E-2</c:v>
                </c:pt>
                <c:pt idx="707">
                  <c:v>4.0745999999999997E-2</c:v>
                </c:pt>
                <c:pt idx="708">
                  <c:v>4.0745999999999997E-2</c:v>
                </c:pt>
                <c:pt idx="709">
                  <c:v>4.0745999999999997E-2</c:v>
                </c:pt>
                <c:pt idx="710">
                  <c:v>4.0745999999999997E-2</c:v>
                </c:pt>
                <c:pt idx="711">
                  <c:v>4.0745999999999997E-2</c:v>
                </c:pt>
                <c:pt idx="712">
                  <c:v>4.0745999999999997E-2</c:v>
                </c:pt>
                <c:pt idx="713">
                  <c:v>4.0745999999999997E-2</c:v>
                </c:pt>
                <c:pt idx="714">
                  <c:v>4.0745999999999997E-2</c:v>
                </c:pt>
                <c:pt idx="715">
                  <c:v>4.0745999999999997E-2</c:v>
                </c:pt>
                <c:pt idx="716">
                  <c:v>4.0745999999999997E-2</c:v>
                </c:pt>
                <c:pt idx="717">
                  <c:v>4.0745999999999997E-2</c:v>
                </c:pt>
                <c:pt idx="718">
                  <c:v>4.0745999999999997E-2</c:v>
                </c:pt>
                <c:pt idx="719">
                  <c:v>4.0745999999999997E-2</c:v>
                </c:pt>
                <c:pt idx="720">
                  <c:v>4.0745999999999997E-2</c:v>
                </c:pt>
                <c:pt idx="721">
                  <c:v>4.0745999999999997E-2</c:v>
                </c:pt>
                <c:pt idx="722">
                  <c:v>4.0745999999999997E-2</c:v>
                </c:pt>
                <c:pt idx="723">
                  <c:v>4.0745999999999997E-2</c:v>
                </c:pt>
                <c:pt idx="724">
                  <c:v>4.0745999999999997E-2</c:v>
                </c:pt>
                <c:pt idx="725">
                  <c:v>4.0745999999999997E-2</c:v>
                </c:pt>
                <c:pt idx="726">
                  <c:v>4.0745999999999997E-2</c:v>
                </c:pt>
                <c:pt idx="727">
                  <c:v>4.0745999999999997E-2</c:v>
                </c:pt>
                <c:pt idx="728">
                  <c:v>4.0745999999999997E-2</c:v>
                </c:pt>
                <c:pt idx="729">
                  <c:v>4.0745999999999997E-2</c:v>
                </c:pt>
                <c:pt idx="730">
                  <c:v>4.0745999999999997E-2</c:v>
                </c:pt>
                <c:pt idx="731">
                  <c:v>4.0745999999999997E-2</c:v>
                </c:pt>
                <c:pt idx="732">
                  <c:v>4.0745999999999997E-2</c:v>
                </c:pt>
                <c:pt idx="733">
                  <c:v>4.0745999999999997E-2</c:v>
                </c:pt>
                <c:pt idx="734">
                  <c:v>4.0745999999999997E-2</c:v>
                </c:pt>
                <c:pt idx="735">
                  <c:v>4.0745999999999997E-2</c:v>
                </c:pt>
                <c:pt idx="736">
                  <c:v>4.0745999999999997E-2</c:v>
                </c:pt>
                <c:pt idx="737">
                  <c:v>4.0745999999999997E-2</c:v>
                </c:pt>
                <c:pt idx="738">
                  <c:v>4.0745999999999997E-2</c:v>
                </c:pt>
                <c:pt idx="739">
                  <c:v>4.0745999999999997E-2</c:v>
                </c:pt>
                <c:pt idx="740">
                  <c:v>4.0745999999999997E-2</c:v>
                </c:pt>
                <c:pt idx="741">
                  <c:v>4.0745999999999997E-2</c:v>
                </c:pt>
                <c:pt idx="742">
                  <c:v>4.0745999999999997E-2</c:v>
                </c:pt>
                <c:pt idx="743">
                  <c:v>4.0745999999999997E-2</c:v>
                </c:pt>
                <c:pt idx="744">
                  <c:v>4.0745999999999997E-2</c:v>
                </c:pt>
                <c:pt idx="745">
                  <c:v>4.0745999999999997E-2</c:v>
                </c:pt>
                <c:pt idx="746">
                  <c:v>4.0745999999999997E-2</c:v>
                </c:pt>
                <c:pt idx="747">
                  <c:v>4.0745999999999997E-2</c:v>
                </c:pt>
                <c:pt idx="748">
                  <c:v>4.0745999999999997E-2</c:v>
                </c:pt>
                <c:pt idx="749">
                  <c:v>4.0745999999999997E-2</c:v>
                </c:pt>
                <c:pt idx="750">
                  <c:v>4.0745999999999997E-2</c:v>
                </c:pt>
                <c:pt idx="751">
                  <c:v>4.0745999999999997E-2</c:v>
                </c:pt>
                <c:pt idx="752">
                  <c:v>4.0745999999999997E-2</c:v>
                </c:pt>
                <c:pt idx="753">
                  <c:v>4.0745999999999997E-2</c:v>
                </c:pt>
                <c:pt idx="754">
                  <c:v>4.0745999999999997E-2</c:v>
                </c:pt>
                <c:pt idx="755">
                  <c:v>4.0745999999999997E-2</c:v>
                </c:pt>
                <c:pt idx="756">
                  <c:v>4.0745999999999997E-2</c:v>
                </c:pt>
                <c:pt idx="757">
                  <c:v>4.0745999999999997E-2</c:v>
                </c:pt>
                <c:pt idx="758">
                  <c:v>4.0745999999999997E-2</c:v>
                </c:pt>
                <c:pt idx="759">
                  <c:v>4.0745999999999997E-2</c:v>
                </c:pt>
                <c:pt idx="760">
                  <c:v>4.0745999999999997E-2</c:v>
                </c:pt>
                <c:pt idx="761">
                  <c:v>4.0745999999999997E-2</c:v>
                </c:pt>
                <c:pt idx="762">
                  <c:v>4.0745999999999997E-2</c:v>
                </c:pt>
                <c:pt idx="763">
                  <c:v>4.0745999999999997E-2</c:v>
                </c:pt>
                <c:pt idx="764">
                  <c:v>4.0745999999999997E-2</c:v>
                </c:pt>
                <c:pt idx="765">
                  <c:v>4.0745999999999997E-2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60-4687-8FAB-1E661ED20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155328"/>
        <c:axId val="205186176"/>
      </c:scatterChart>
      <c:valAx>
        <c:axId val="205155328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>
                    <a:latin typeface="+mn-lt"/>
                  </a:rPr>
                  <a:t>Months Post-Procedure</a:t>
                </a:r>
              </a:p>
            </c:rich>
          </c:tx>
          <c:layout>
            <c:manualLayout>
              <c:xMode val="edge"/>
              <c:yMode val="edge"/>
              <c:x val="0.435354453356882"/>
              <c:y val="0.942350974784867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n-lt"/>
              </a:defRPr>
            </a:pPr>
            <a:endParaRPr lang="en-US"/>
          </a:p>
        </c:txPr>
        <c:crossAx val="205186176"/>
        <c:crosses val="autoZero"/>
        <c:crossBetween val="midCat"/>
        <c:majorUnit val="6"/>
      </c:valAx>
      <c:valAx>
        <c:axId val="205186176"/>
        <c:scaling>
          <c:orientation val="minMax"/>
          <c:max val="0.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>
                    <a:latin typeface="+mn-lt"/>
                  </a:rPr>
                  <a:t>Disabling Stroke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n-lt"/>
              </a:defRPr>
            </a:pPr>
            <a:endParaRPr lang="en-US"/>
          </a:p>
        </c:txPr>
        <c:crossAx val="205155328"/>
        <c:crosses val="autoZero"/>
        <c:crossBetween val="midCat"/>
        <c:majorUnit val="0.02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34928362588"/>
          <c:y val="4.5539682024241801E-2"/>
          <c:w val="0.87127429484381402"/>
          <c:h val="0.79631314469102799"/>
        </c:manualLayout>
      </c:layout>
      <c:scatterChart>
        <c:scatterStyle val="lineMarker"/>
        <c:varyColors val="0"/>
        <c:ser>
          <c:idx val="0"/>
          <c:order val="0"/>
          <c:tx>
            <c:strRef>
              <c:f>'T_08.4_DTH_km_IMACTTAV_PPI_24M'!$C$3:$C$4</c:f>
              <c:strCache>
                <c:ptCount val="1"/>
                <c:pt idx="0">
                  <c:v>PPM Prior to Procedure</c:v>
                </c:pt>
              </c:strCache>
            </c:strRef>
          </c:tx>
          <c:spPr>
            <a:ln w="28575"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'T_08.4_DTH_km_IMACTTAV_PPI_24M'!$B$5:$B$770</c:f>
              <c:numCache>
                <c:formatCode>General</c:formatCode>
                <c:ptCount val="766"/>
                <c:pt idx="0">
                  <c:v>0</c:v>
                </c:pt>
                <c:pt idx="1">
                  <c:v>3.3099999999999997E-2</c:v>
                </c:pt>
                <c:pt idx="2">
                  <c:v>6.6100000000000006E-2</c:v>
                </c:pt>
                <c:pt idx="3">
                  <c:v>9.9199999999999997E-2</c:v>
                </c:pt>
                <c:pt idx="4">
                  <c:v>0.13220000000000001</c:v>
                </c:pt>
                <c:pt idx="5">
                  <c:v>0.1653</c:v>
                </c:pt>
                <c:pt idx="6">
                  <c:v>0.1983</c:v>
                </c:pt>
                <c:pt idx="7">
                  <c:v>0.23139999999999999</c:v>
                </c:pt>
                <c:pt idx="8">
                  <c:v>0.26450000000000001</c:v>
                </c:pt>
                <c:pt idx="9">
                  <c:v>0.29749999999999999</c:v>
                </c:pt>
                <c:pt idx="10">
                  <c:v>0.3306</c:v>
                </c:pt>
                <c:pt idx="11">
                  <c:v>0.36359999999999998</c:v>
                </c:pt>
                <c:pt idx="12">
                  <c:v>0.3967</c:v>
                </c:pt>
                <c:pt idx="13">
                  <c:v>0.42980000000000002</c:v>
                </c:pt>
                <c:pt idx="14">
                  <c:v>0.46279999999999999</c:v>
                </c:pt>
                <c:pt idx="15">
                  <c:v>0.49590000000000001</c:v>
                </c:pt>
                <c:pt idx="16">
                  <c:v>0.52890000000000004</c:v>
                </c:pt>
                <c:pt idx="17">
                  <c:v>0.56200000000000006</c:v>
                </c:pt>
                <c:pt idx="18">
                  <c:v>0.59499999999999997</c:v>
                </c:pt>
                <c:pt idx="19">
                  <c:v>0.62809999999999999</c:v>
                </c:pt>
                <c:pt idx="20">
                  <c:v>0.66120000000000001</c:v>
                </c:pt>
                <c:pt idx="21">
                  <c:v>0.69420000000000004</c:v>
                </c:pt>
                <c:pt idx="22">
                  <c:v>0.72729999999999995</c:v>
                </c:pt>
                <c:pt idx="23">
                  <c:v>0.76029999999999998</c:v>
                </c:pt>
                <c:pt idx="24">
                  <c:v>0.79339999999999999</c:v>
                </c:pt>
                <c:pt idx="25">
                  <c:v>0.82640000000000002</c:v>
                </c:pt>
                <c:pt idx="26">
                  <c:v>0.85950000000000004</c:v>
                </c:pt>
                <c:pt idx="27">
                  <c:v>0.89259999999999995</c:v>
                </c:pt>
                <c:pt idx="28">
                  <c:v>0.92559999999999998</c:v>
                </c:pt>
                <c:pt idx="29">
                  <c:v>0.9587</c:v>
                </c:pt>
                <c:pt idx="30">
                  <c:v>0.99170000000000003</c:v>
                </c:pt>
                <c:pt idx="31">
                  <c:v>1.0247999999999999</c:v>
                </c:pt>
                <c:pt idx="32">
                  <c:v>1.0579000000000001</c:v>
                </c:pt>
                <c:pt idx="33">
                  <c:v>1.0909</c:v>
                </c:pt>
                <c:pt idx="34">
                  <c:v>1.1240000000000001</c:v>
                </c:pt>
                <c:pt idx="35">
                  <c:v>1.157</c:v>
                </c:pt>
                <c:pt idx="36">
                  <c:v>1.1900999999999999</c:v>
                </c:pt>
                <c:pt idx="37">
                  <c:v>1.2231000000000001</c:v>
                </c:pt>
                <c:pt idx="38">
                  <c:v>1.2562</c:v>
                </c:pt>
                <c:pt idx="39">
                  <c:v>1.2892999999999999</c:v>
                </c:pt>
                <c:pt idx="40">
                  <c:v>1.3223</c:v>
                </c:pt>
                <c:pt idx="41">
                  <c:v>1.3553999999999999</c:v>
                </c:pt>
                <c:pt idx="42">
                  <c:v>1.3884000000000001</c:v>
                </c:pt>
                <c:pt idx="43">
                  <c:v>1.4215</c:v>
                </c:pt>
                <c:pt idx="44">
                  <c:v>1.4544999999999999</c:v>
                </c:pt>
                <c:pt idx="45">
                  <c:v>1.4876</c:v>
                </c:pt>
                <c:pt idx="46">
                  <c:v>1.5206999999999999</c:v>
                </c:pt>
                <c:pt idx="47">
                  <c:v>1.5537000000000001</c:v>
                </c:pt>
                <c:pt idx="48">
                  <c:v>1.5868</c:v>
                </c:pt>
                <c:pt idx="49">
                  <c:v>1.6197999999999999</c:v>
                </c:pt>
                <c:pt idx="50">
                  <c:v>1.6529</c:v>
                </c:pt>
                <c:pt idx="51">
                  <c:v>1.6859999999999999</c:v>
                </c:pt>
                <c:pt idx="52">
                  <c:v>1.7190000000000001</c:v>
                </c:pt>
                <c:pt idx="53">
                  <c:v>1.7521</c:v>
                </c:pt>
                <c:pt idx="54">
                  <c:v>1.7850999999999999</c:v>
                </c:pt>
                <c:pt idx="55">
                  <c:v>1.8182</c:v>
                </c:pt>
                <c:pt idx="56">
                  <c:v>1.8512</c:v>
                </c:pt>
                <c:pt idx="57">
                  <c:v>1.8843000000000001</c:v>
                </c:pt>
                <c:pt idx="58">
                  <c:v>1.9174</c:v>
                </c:pt>
                <c:pt idx="59">
                  <c:v>1.9503999999999999</c:v>
                </c:pt>
                <c:pt idx="60">
                  <c:v>1.9835</c:v>
                </c:pt>
                <c:pt idx="61">
                  <c:v>2.0165000000000002</c:v>
                </c:pt>
                <c:pt idx="62">
                  <c:v>2.0495999999999999</c:v>
                </c:pt>
                <c:pt idx="63">
                  <c:v>2.0825999999999998</c:v>
                </c:pt>
                <c:pt idx="64">
                  <c:v>2.115699999999999</c:v>
                </c:pt>
                <c:pt idx="65">
                  <c:v>2.1488</c:v>
                </c:pt>
                <c:pt idx="66">
                  <c:v>2.1818</c:v>
                </c:pt>
                <c:pt idx="67">
                  <c:v>2.2149000000000001</c:v>
                </c:pt>
                <c:pt idx="68">
                  <c:v>2.2479</c:v>
                </c:pt>
                <c:pt idx="69">
                  <c:v>2.2810000000000001</c:v>
                </c:pt>
                <c:pt idx="70">
                  <c:v>2.3140000000000001</c:v>
                </c:pt>
                <c:pt idx="71">
                  <c:v>2.3471000000000002</c:v>
                </c:pt>
                <c:pt idx="72">
                  <c:v>2.3801999999999999</c:v>
                </c:pt>
                <c:pt idx="73">
                  <c:v>2.4131999999999998</c:v>
                </c:pt>
                <c:pt idx="74">
                  <c:v>2.446299999999999</c:v>
                </c:pt>
                <c:pt idx="75">
                  <c:v>2.4792999999999981</c:v>
                </c:pt>
                <c:pt idx="76">
                  <c:v>2.5124</c:v>
                </c:pt>
                <c:pt idx="77">
                  <c:v>2.5455000000000001</c:v>
                </c:pt>
                <c:pt idx="78">
                  <c:v>2.5785</c:v>
                </c:pt>
                <c:pt idx="79">
                  <c:v>2.6116000000000001</c:v>
                </c:pt>
                <c:pt idx="80">
                  <c:v>2.6446000000000001</c:v>
                </c:pt>
                <c:pt idx="81">
                  <c:v>2.6777000000000002</c:v>
                </c:pt>
                <c:pt idx="82">
                  <c:v>2.7107000000000001</c:v>
                </c:pt>
                <c:pt idx="83">
                  <c:v>2.7437999999999998</c:v>
                </c:pt>
                <c:pt idx="84">
                  <c:v>2.776899999999999</c:v>
                </c:pt>
                <c:pt idx="85">
                  <c:v>2.8098999999999981</c:v>
                </c:pt>
                <c:pt idx="86">
                  <c:v>2.843</c:v>
                </c:pt>
                <c:pt idx="87">
                  <c:v>2.875999999999999</c:v>
                </c:pt>
                <c:pt idx="88">
                  <c:v>2.9091</c:v>
                </c:pt>
                <c:pt idx="89">
                  <c:v>2.942099999999999</c:v>
                </c:pt>
                <c:pt idx="90">
                  <c:v>2.9752000000000001</c:v>
                </c:pt>
                <c:pt idx="91">
                  <c:v>3.0083000000000002</c:v>
                </c:pt>
                <c:pt idx="92">
                  <c:v>3.0413000000000001</c:v>
                </c:pt>
                <c:pt idx="93">
                  <c:v>3.0743999999999998</c:v>
                </c:pt>
                <c:pt idx="94">
                  <c:v>3.1074000000000002</c:v>
                </c:pt>
                <c:pt idx="95">
                  <c:v>3.1404999999999998</c:v>
                </c:pt>
                <c:pt idx="96">
                  <c:v>3.1736</c:v>
                </c:pt>
                <c:pt idx="97">
                  <c:v>3.2065999999999999</c:v>
                </c:pt>
                <c:pt idx="98">
                  <c:v>3.2397</c:v>
                </c:pt>
                <c:pt idx="99">
                  <c:v>3.2726999999999991</c:v>
                </c:pt>
                <c:pt idx="100">
                  <c:v>3.3058000000000001</c:v>
                </c:pt>
                <c:pt idx="101">
                  <c:v>3.3387999999999991</c:v>
                </c:pt>
                <c:pt idx="102">
                  <c:v>3.3719000000000001</c:v>
                </c:pt>
                <c:pt idx="103">
                  <c:v>3.4049999999999998</c:v>
                </c:pt>
                <c:pt idx="104">
                  <c:v>3.4380000000000002</c:v>
                </c:pt>
                <c:pt idx="105">
                  <c:v>3.4710999999999981</c:v>
                </c:pt>
                <c:pt idx="106">
                  <c:v>3.5041000000000002</c:v>
                </c:pt>
                <c:pt idx="107">
                  <c:v>3.5371999999999999</c:v>
                </c:pt>
                <c:pt idx="108">
                  <c:v>3.5701999999999998</c:v>
                </c:pt>
                <c:pt idx="109">
                  <c:v>3.6032999999999999</c:v>
                </c:pt>
                <c:pt idx="110">
                  <c:v>3.6364000000000001</c:v>
                </c:pt>
                <c:pt idx="111">
                  <c:v>3.6694</c:v>
                </c:pt>
                <c:pt idx="112">
                  <c:v>3.7025000000000001</c:v>
                </c:pt>
                <c:pt idx="113">
                  <c:v>3.7355</c:v>
                </c:pt>
                <c:pt idx="114">
                  <c:v>3.7686000000000002</c:v>
                </c:pt>
                <c:pt idx="115">
                  <c:v>3.8016999999999981</c:v>
                </c:pt>
                <c:pt idx="116">
                  <c:v>3.8347000000000002</c:v>
                </c:pt>
                <c:pt idx="117">
                  <c:v>3.8677999999999999</c:v>
                </c:pt>
                <c:pt idx="118">
                  <c:v>3.9007999999999998</c:v>
                </c:pt>
                <c:pt idx="119">
                  <c:v>3.9339</c:v>
                </c:pt>
                <c:pt idx="120">
                  <c:v>3.966899999999999</c:v>
                </c:pt>
                <c:pt idx="121">
                  <c:v>4</c:v>
                </c:pt>
                <c:pt idx="122">
                  <c:v>4.0331000000000001</c:v>
                </c:pt>
                <c:pt idx="123">
                  <c:v>4.0660999999999996</c:v>
                </c:pt>
                <c:pt idx="124">
                  <c:v>4.0991999999999997</c:v>
                </c:pt>
                <c:pt idx="125">
                  <c:v>4.1322000000000001</c:v>
                </c:pt>
                <c:pt idx="126">
                  <c:v>4.1652999999999976</c:v>
                </c:pt>
                <c:pt idx="127">
                  <c:v>4.1982999999999997</c:v>
                </c:pt>
                <c:pt idx="128">
                  <c:v>4.2313999999999998</c:v>
                </c:pt>
                <c:pt idx="129">
                  <c:v>4.2644999999999946</c:v>
                </c:pt>
                <c:pt idx="130">
                  <c:v>4.2974999999999994</c:v>
                </c:pt>
                <c:pt idx="131">
                  <c:v>4.3305999999999996</c:v>
                </c:pt>
                <c:pt idx="132">
                  <c:v>4.3635999999999946</c:v>
                </c:pt>
                <c:pt idx="133">
                  <c:v>4.3967000000000001</c:v>
                </c:pt>
                <c:pt idx="134">
                  <c:v>4.4298000000000002</c:v>
                </c:pt>
                <c:pt idx="135">
                  <c:v>4.4627999999999997</c:v>
                </c:pt>
                <c:pt idx="136">
                  <c:v>4.4958999999999998</c:v>
                </c:pt>
                <c:pt idx="137">
                  <c:v>4.5288999999999966</c:v>
                </c:pt>
                <c:pt idx="138">
                  <c:v>4.5619999999999976</c:v>
                </c:pt>
                <c:pt idx="139">
                  <c:v>4.5949999999999944</c:v>
                </c:pt>
                <c:pt idx="140">
                  <c:v>4.6280999999999937</c:v>
                </c:pt>
                <c:pt idx="141">
                  <c:v>4.6612</c:v>
                </c:pt>
                <c:pt idx="142">
                  <c:v>4.6941999999999897</c:v>
                </c:pt>
                <c:pt idx="143">
                  <c:v>4.7272999999999996</c:v>
                </c:pt>
                <c:pt idx="144">
                  <c:v>4.7603</c:v>
                </c:pt>
                <c:pt idx="145">
                  <c:v>4.7934000000000001</c:v>
                </c:pt>
                <c:pt idx="146">
                  <c:v>4.8263999999999996</c:v>
                </c:pt>
                <c:pt idx="147">
                  <c:v>4.8594999999999997</c:v>
                </c:pt>
                <c:pt idx="148">
                  <c:v>4.8925999999999936</c:v>
                </c:pt>
                <c:pt idx="149">
                  <c:v>4.9256000000000002</c:v>
                </c:pt>
                <c:pt idx="150">
                  <c:v>4.9587000000000003</c:v>
                </c:pt>
                <c:pt idx="151">
                  <c:v>4.9916999999999998</c:v>
                </c:pt>
                <c:pt idx="152">
                  <c:v>5.0247999999999946</c:v>
                </c:pt>
                <c:pt idx="153">
                  <c:v>5.0578999999999956</c:v>
                </c:pt>
                <c:pt idx="154">
                  <c:v>5.0909000000000004</c:v>
                </c:pt>
                <c:pt idx="155">
                  <c:v>5.1239999999999908</c:v>
                </c:pt>
                <c:pt idx="156">
                  <c:v>5.1569999999999956</c:v>
                </c:pt>
                <c:pt idx="157">
                  <c:v>5.1900999999999966</c:v>
                </c:pt>
                <c:pt idx="158">
                  <c:v>5.2230999999999996</c:v>
                </c:pt>
                <c:pt idx="159">
                  <c:v>5.2561999999999998</c:v>
                </c:pt>
                <c:pt idx="160">
                  <c:v>5.2892999999999999</c:v>
                </c:pt>
                <c:pt idx="161">
                  <c:v>5.3222999999999976</c:v>
                </c:pt>
                <c:pt idx="162">
                  <c:v>5.3553999999999986</c:v>
                </c:pt>
                <c:pt idx="163">
                  <c:v>5.3883999999999999</c:v>
                </c:pt>
                <c:pt idx="164">
                  <c:v>5.4215</c:v>
                </c:pt>
                <c:pt idx="165">
                  <c:v>5.4544999999999986</c:v>
                </c:pt>
                <c:pt idx="166">
                  <c:v>5.4875999999999996</c:v>
                </c:pt>
                <c:pt idx="167">
                  <c:v>5.5206999999999997</c:v>
                </c:pt>
                <c:pt idx="168">
                  <c:v>5.5537000000000001</c:v>
                </c:pt>
                <c:pt idx="169">
                  <c:v>5.5868000000000002</c:v>
                </c:pt>
                <c:pt idx="170">
                  <c:v>5.6197999999999997</c:v>
                </c:pt>
                <c:pt idx="171">
                  <c:v>5.6528999999999909</c:v>
                </c:pt>
                <c:pt idx="172">
                  <c:v>5.6859999999999946</c:v>
                </c:pt>
                <c:pt idx="173">
                  <c:v>5.7190000000000003</c:v>
                </c:pt>
                <c:pt idx="174">
                  <c:v>5.7520999999999987</c:v>
                </c:pt>
                <c:pt idx="175">
                  <c:v>5.7850999999999999</c:v>
                </c:pt>
                <c:pt idx="176">
                  <c:v>5.8182</c:v>
                </c:pt>
                <c:pt idx="177">
                  <c:v>5.8512000000000004</c:v>
                </c:pt>
                <c:pt idx="178">
                  <c:v>5.8842999999999996</c:v>
                </c:pt>
                <c:pt idx="179">
                  <c:v>5.9173999999999998</c:v>
                </c:pt>
                <c:pt idx="180">
                  <c:v>5.9504000000000001</c:v>
                </c:pt>
                <c:pt idx="181">
                  <c:v>5.9835000000000003</c:v>
                </c:pt>
                <c:pt idx="182">
                  <c:v>6.0164999999999997</c:v>
                </c:pt>
                <c:pt idx="183">
                  <c:v>6.0495999999999999</c:v>
                </c:pt>
                <c:pt idx="184">
                  <c:v>6.0826000000000002</c:v>
                </c:pt>
                <c:pt idx="185">
                  <c:v>6.1156999999999986</c:v>
                </c:pt>
                <c:pt idx="186">
                  <c:v>6.1487999999999996</c:v>
                </c:pt>
                <c:pt idx="187">
                  <c:v>6.1818</c:v>
                </c:pt>
                <c:pt idx="188">
                  <c:v>6.2148999999999974</c:v>
                </c:pt>
                <c:pt idx="189">
                  <c:v>6.2478999999999996</c:v>
                </c:pt>
                <c:pt idx="190">
                  <c:v>6.2809999999999997</c:v>
                </c:pt>
                <c:pt idx="191">
                  <c:v>6.3139999999999956</c:v>
                </c:pt>
                <c:pt idx="192">
                  <c:v>6.3470999999999966</c:v>
                </c:pt>
                <c:pt idx="193">
                  <c:v>6.3802000000000003</c:v>
                </c:pt>
                <c:pt idx="194">
                  <c:v>6.4131999999999998</c:v>
                </c:pt>
                <c:pt idx="195">
                  <c:v>6.4462999999999999</c:v>
                </c:pt>
                <c:pt idx="196">
                  <c:v>6.4793000000000003</c:v>
                </c:pt>
                <c:pt idx="197">
                  <c:v>6.5124000000000004</c:v>
                </c:pt>
                <c:pt idx="198">
                  <c:v>6.5454999999999997</c:v>
                </c:pt>
                <c:pt idx="199">
                  <c:v>6.5785</c:v>
                </c:pt>
                <c:pt idx="200">
                  <c:v>6.6116000000000001</c:v>
                </c:pt>
                <c:pt idx="201">
                  <c:v>6.6445999999999907</c:v>
                </c:pt>
                <c:pt idx="202">
                  <c:v>6.6776999999999997</c:v>
                </c:pt>
                <c:pt idx="203">
                  <c:v>6.7107000000000001</c:v>
                </c:pt>
                <c:pt idx="204">
                  <c:v>6.7438000000000002</c:v>
                </c:pt>
                <c:pt idx="205">
                  <c:v>6.7769000000000004</c:v>
                </c:pt>
                <c:pt idx="206">
                  <c:v>6.8098999999999998</c:v>
                </c:pt>
                <c:pt idx="207">
                  <c:v>6.843</c:v>
                </c:pt>
                <c:pt idx="208">
                  <c:v>6.8760000000000003</c:v>
                </c:pt>
                <c:pt idx="209">
                  <c:v>6.9090999999999996</c:v>
                </c:pt>
                <c:pt idx="210">
                  <c:v>6.9420999999999999</c:v>
                </c:pt>
                <c:pt idx="211">
                  <c:v>6.9752000000000001</c:v>
                </c:pt>
                <c:pt idx="212">
                  <c:v>7.0083000000000002</c:v>
                </c:pt>
                <c:pt idx="213">
                  <c:v>7.0412999999999997</c:v>
                </c:pt>
                <c:pt idx="214">
                  <c:v>7.0743999999999998</c:v>
                </c:pt>
                <c:pt idx="215">
                  <c:v>7.1073999999999966</c:v>
                </c:pt>
                <c:pt idx="216">
                  <c:v>7.1404999999999994</c:v>
                </c:pt>
                <c:pt idx="217">
                  <c:v>7.1736000000000004</c:v>
                </c:pt>
                <c:pt idx="218">
                  <c:v>7.2065999999999999</c:v>
                </c:pt>
                <c:pt idx="219">
                  <c:v>7.2397</c:v>
                </c:pt>
                <c:pt idx="220">
                  <c:v>7.2727000000000004</c:v>
                </c:pt>
                <c:pt idx="221">
                  <c:v>7.3057999999999996</c:v>
                </c:pt>
                <c:pt idx="222">
                  <c:v>7.3388</c:v>
                </c:pt>
                <c:pt idx="223">
                  <c:v>7.3719000000000001</c:v>
                </c:pt>
                <c:pt idx="224">
                  <c:v>7.4050000000000002</c:v>
                </c:pt>
                <c:pt idx="225">
                  <c:v>7.4379999999999997</c:v>
                </c:pt>
                <c:pt idx="226">
                  <c:v>7.4710999999999999</c:v>
                </c:pt>
                <c:pt idx="227">
                  <c:v>7.5040999999999984</c:v>
                </c:pt>
                <c:pt idx="228">
                  <c:v>7.5372000000000003</c:v>
                </c:pt>
                <c:pt idx="229">
                  <c:v>7.5701999999999998</c:v>
                </c:pt>
                <c:pt idx="230">
                  <c:v>7.6032999999999999</c:v>
                </c:pt>
                <c:pt idx="231">
                  <c:v>7.6364000000000001</c:v>
                </c:pt>
                <c:pt idx="232">
                  <c:v>7.6693999999999987</c:v>
                </c:pt>
                <c:pt idx="233">
                  <c:v>7.7024999999999997</c:v>
                </c:pt>
                <c:pt idx="234">
                  <c:v>7.7355</c:v>
                </c:pt>
                <c:pt idx="235">
                  <c:v>7.7686000000000002</c:v>
                </c:pt>
                <c:pt idx="236">
                  <c:v>7.8017000000000003</c:v>
                </c:pt>
                <c:pt idx="237">
                  <c:v>7.8346999999999998</c:v>
                </c:pt>
                <c:pt idx="238">
                  <c:v>7.8677999999999946</c:v>
                </c:pt>
                <c:pt idx="239">
                  <c:v>7.9008000000000003</c:v>
                </c:pt>
                <c:pt idx="240">
                  <c:v>7.9339000000000004</c:v>
                </c:pt>
                <c:pt idx="241">
                  <c:v>7.9668999999999999</c:v>
                </c:pt>
                <c:pt idx="242">
                  <c:v>8</c:v>
                </c:pt>
                <c:pt idx="243">
                  <c:v>8.033100000000001</c:v>
                </c:pt>
                <c:pt idx="244">
                  <c:v>8.0661000000000005</c:v>
                </c:pt>
                <c:pt idx="245">
                  <c:v>8.0992000000000015</c:v>
                </c:pt>
                <c:pt idx="246">
                  <c:v>8.132200000000001</c:v>
                </c:pt>
                <c:pt idx="247">
                  <c:v>8.1653000000000002</c:v>
                </c:pt>
                <c:pt idx="248">
                  <c:v>8.1982999999999961</c:v>
                </c:pt>
                <c:pt idx="249">
                  <c:v>8.2313999999999972</c:v>
                </c:pt>
                <c:pt idx="250">
                  <c:v>8.2645</c:v>
                </c:pt>
                <c:pt idx="251">
                  <c:v>8.2975000000000012</c:v>
                </c:pt>
                <c:pt idx="252">
                  <c:v>8.3306000000000004</c:v>
                </c:pt>
                <c:pt idx="253">
                  <c:v>8.3636000000000053</c:v>
                </c:pt>
                <c:pt idx="254">
                  <c:v>8.3967000000000027</c:v>
                </c:pt>
                <c:pt idx="255">
                  <c:v>8.4298000000000002</c:v>
                </c:pt>
                <c:pt idx="256">
                  <c:v>8.4628000000000032</c:v>
                </c:pt>
                <c:pt idx="257">
                  <c:v>8.4959000000000007</c:v>
                </c:pt>
                <c:pt idx="258">
                  <c:v>8.5288999999999984</c:v>
                </c:pt>
                <c:pt idx="259">
                  <c:v>8.5619999999999994</c:v>
                </c:pt>
                <c:pt idx="260">
                  <c:v>8.5950000000000006</c:v>
                </c:pt>
                <c:pt idx="261">
                  <c:v>8.6280999999999981</c:v>
                </c:pt>
                <c:pt idx="262">
                  <c:v>8.6612000000000009</c:v>
                </c:pt>
                <c:pt idx="263">
                  <c:v>8.6941999999999986</c:v>
                </c:pt>
                <c:pt idx="264">
                  <c:v>8.7272999999999978</c:v>
                </c:pt>
                <c:pt idx="265">
                  <c:v>8.7603000000000009</c:v>
                </c:pt>
                <c:pt idx="266">
                  <c:v>8.7934000000000001</c:v>
                </c:pt>
                <c:pt idx="267">
                  <c:v>8.8263999999999996</c:v>
                </c:pt>
                <c:pt idx="268">
                  <c:v>8.8595000000000006</c:v>
                </c:pt>
                <c:pt idx="269">
                  <c:v>8.8926000000000052</c:v>
                </c:pt>
                <c:pt idx="270">
                  <c:v>8.9256000000000046</c:v>
                </c:pt>
                <c:pt idx="271">
                  <c:v>8.9587000000000003</c:v>
                </c:pt>
                <c:pt idx="272">
                  <c:v>8.9917000000000016</c:v>
                </c:pt>
                <c:pt idx="273">
                  <c:v>9.0248000000000008</c:v>
                </c:pt>
                <c:pt idx="274">
                  <c:v>9.0579000000000001</c:v>
                </c:pt>
                <c:pt idx="275">
                  <c:v>9.0909000000000013</c:v>
                </c:pt>
                <c:pt idx="276">
                  <c:v>9.1240000000000006</c:v>
                </c:pt>
                <c:pt idx="277">
                  <c:v>9.157</c:v>
                </c:pt>
                <c:pt idx="278">
                  <c:v>9.190100000000001</c:v>
                </c:pt>
                <c:pt idx="279">
                  <c:v>9.2231000000000005</c:v>
                </c:pt>
                <c:pt idx="280">
                  <c:v>9.2562000000000015</c:v>
                </c:pt>
                <c:pt idx="281">
                  <c:v>9.2893000000000008</c:v>
                </c:pt>
                <c:pt idx="282">
                  <c:v>9.3223000000000003</c:v>
                </c:pt>
                <c:pt idx="283">
                  <c:v>9.3553999999999995</c:v>
                </c:pt>
                <c:pt idx="284">
                  <c:v>9.3884000000000007</c:v>
                </c:pt>
                <c:pt idx="285">
                  <c:v>9.4215</c:v>
                </c:pt>
                <c:pt idx="286">
                  <c:v>9.4545000000000012</c:v>
                </c:pt>
                <c:pt idx="287">
                  <c:v>9.4876000000000005</c:v>
                </c:pt>
                <c:pt idx="288">
                  <c:v>9.5207000000000015</c:v>
                </c:pt>
                <c:pt idx="289">
                  <c:v>9.5537000000000027</c:v>
                </c:pt>
                <c:pt idx="290">
                  <c:v>9.5868000000000002</c:v>
                </c:pt>
                <c:pt idx="291">
                  <c:v>9.6198000000000015</c:v>
                </c:pt>
                <c:pt idx="292">
                  <c:v>9.6529000000000007</c:v>
                </c:pt>
                <c:pt idx="293">
                  <c:v>9.6860000000000035</c:v>
                </c:pt>
                <c:pt idx="294">
                  <c:v>9.7189999999999994</c:v>
                </c:pt>
                <c:pt idx="295">
                  <c:v>9.7521000000000004</c:v>
                </c:pt>
                <c:pt idx="296">
                  <c:v>9.7851000000000035</c:v>
                </c:pt>
                <c:pt idx="297">
                  <c:v>9.8182000000000009</c:v>
                </c:pt>
                <c:pt idx="298">
                  <c:v>9.8512000000000004</c:v>
                </c:pt>
                <c:pt idx="299">
                  <c:v>9.8843000000000014</c:v>
                </c:pt>
                <c:pt idx="300">
                  <c:v>9.9174000000000007</c:v>
                </c:pt>
                <c:pt idx="301">
                  <c:v>9.9504000000000001</c:v>
                </c:pt>
                <c:pt idx="302">
                  <c:v>9.9835000000000012</c:v>
                </c:pt>
                <c:pt idx="303">
                  <c:v>10.016500000000001</c:v>
                </c:pt>
                <c:pt idx="304">
                  <c:v>10.0496</c:v>
                </c:pt>
                <c:pt idx="305">
                  <c:v>10.082599999999999</c:v>
                </c:pt>
                <c:pt idx="306">
                  <c:v>10.1157</c:v>
                </c:pt>
                <c:pt idx="307">
                  <c:v>10.1488</c:v>
                </c:pt>
                <c:pt idx="308">
                  <c:v>10.181800000000001</c:v>
                </c:pt>
                <c:pt idx="309">
                  <c:v>10.2149</c:v>
                </c:pt>
                <c:pt idx="310">
                  <c:v>10.2479</c:v>
                </c:pt>
                <c:pt idx="311">
                  <c:v>10.281000000000001</c:v>
                </c:pt>
                <c:pt idx="312">
                  <c:v>10.314</c:v>
                </c:pt>
                <c:pt idx="313">
                  <c:v>10.347099999999999</c:v>
                </c:pt>
                <c:pt idx="314">
                  <c:v>10.3802</c:v>
                </c:pt>
                <c:pt idx="315">
                  <c:v>10.4132</c:v>
                </c:pt>
                <c:pt idx="316">
                  <c:v>10.446300000000001</c:v>
                </c:pt>
                <c:pt idx="317">
                  <c:v>10.4793</c:v>
                </c:pt>
                <c:pt idx="318">
                  <c:v>10.5124</c:v>
                </c:pt>
                <c:pt idx="319">
                  <c:v>10.545500000000001</c:v>
                </c:pt>
                <c:pt idx="320">
                  <c:v>10.5785</c:v>
                </c:pt>
                <c:pt idx="321">
                  <c:v>10.611599999999999</c:v>
                </c:pt>
                <c:pt idx="322">
                  <c:v>10.644600000000001</c:v>
                </c:pt>
                <c:pt idx="323">
                  <c:v>10.6777</c:v>
                </c:pt>
                <c:pt idx="324">
                  <c:v>10.710699999999999</c:v>
                </c:pt>
                <c:pt idx="325">
                  <c:v>10.7438</c:v>
                </c:pt>
                <c:pt idx="326">
                  <c:v>10.776899999999999</c:v>
                </c:pt>
                <c:pt idx="327">
                  <c:v>10.809900000000001</c:v>
                </c:pt>
                <c:pt idx="328">
                  <c:v>10.843</c:v>
                </c:pt>
                <c:pt idx="329">
                  <c:v>10.875999999999999</c:v>
                </c:pt>
                <c:pt idx="330">
                  <c:v>10.9091</c:v>
                </c:pt>
                <c:pt idx="331">
                  <c:v>10.9421</c:v>
                </c:pt>
                <c:pt idx="332">
                  <c:v>10.975199999999999</c:v>
                </c:pt>
                <c:pt idx="333">
                  <c:v>11.0083</c:v>
                </c:pt>
                <c:pt idx="334">
                  <c:v>11.0413</c:v>
                </c:pt>
                <c:pt idx="335">
                  <c:v>11.074400000000001</c:v>
                </c:pt>
                <c:pt idx="336">
                  <c:v>11.1074</c:v>
                </c:pt>
                <c:pt idx="337">
                  <c:v>11.140499999999999</c:v>
                </c:pt>
                <c:pt idx="338">
                  <c:v>11.1736</c:v>
                </c:pt>
                <c:pt idx="339">
                  <c:v>11.2066</c:v>
                </c:pt>
                <c:pt idx="340">
                  <c:v>11.239699999999999</c:v>
                </c:pt>
                <c:pt idx="341">
                  <c:v>11.2727</c:v>
                </c:pt>
                <c:pt idx="342">
                  <c:v>11.3058</c:v>
                </c:pt>
                <c:pt idx="343">
                  <c:v>11.338800000000001</c:v>
                </c:pt>
                <c:pt idx="344">
                  <c:v>11.3719</c:v>
                </c:pt>
                <c:pt idx="345">
                  <c:v>11.404999999999999</c:v>
                </c:pt>
                <c:pt idx="346">
                  <c:v>11.438000000000001</c:v>
                </c:pt>
                <c:pt idx="347">
                  <c:v>11.4711</c:v>
                </c:pt>
                <c:pt idx="348">
                  <c:v>11.504099999999999</c:v>
                </c:pt>
                <c:pt idx="349">
                  <c:v>11.5372</c:v>
                </c:pt>
                <c:pt idx="350">
                  <c:v>11.5702</c:v>
                </c:pt>
                <c:pt idx="351">
                  <c:v>11.603300000000001</c:v>
                </c:pt>
                <c:pt idx="352">
                  <c:v>11.6364</c:v>
                </c:pt>
                <c:pt idx="353">
                  <c:v>11.6694</c:v>
                </c:pt>
                <c:pt idx="354">
                  <c:v>11.702500000000001</c:v>
                </c:pt>
                <c:pt idx="355">
                  <c:v>11.7355</c:v>
                </c:pt>
                <c:pt idx="356">
                  <c:v>11.768599999999999</c:v>
                </c:pt>
                <c:pt idx="357">
                  <c:v>11.8017</c:v>
                </c:pt>
                <c:pt idx="358">
                  <c:v>11.8347</c:v>
                </c:pt>
                <c:pt idx="359">
                  <c:v>11.867800000000001</c:v>
                </c:pt>
                <c:pt idx="360">
                  <c:v>11.9008</c:v>
                </c:pt>
                <c:pt idx="361">
                  <c:v>11.9339</c:v>
                </c:pt>
                <c:pt idx="362">
                  <c:v>11.966900000000001</c:v>
                </c:pt>
                <c:pt idx="363">
                  <c:v>12</c:v>
                </c:pt>
                <c:pt idx="364">
                  <c:v>12.033099999999999</c:v>
                </c:pt>
                <c:pt idx="365">
                  <c:v>12.0661</c:v>
                </c:pt>
                <c:pt idx="366">
                  <c:v>12.0992</c:v>
                </c:pt>
                <c:pt idx="367">
                  <c:v>12.132199999999999</c:v>
                </c:pt>
                <c:pt idx="368">
                  <c:v>12.1653</c:v>
                </c:pt>
                <c:pt idx="369">
                  <c:v>12.1983</c:v>
                </c:pt>
                <c:pt idx="370">
                  <c:v>12.231400000000001</c:v>
                </c:pt>
                <c:pt idx="371">
                  <c:v>12.2645</c:v>
                </c:pt>
                <c:pt idx="372">
                  <c:v>12.297499999999999</c:v>
                </c:pt>
                <c:pt idx="373">
                  <c:v>12.3306</c:v>
                </c:pt>
                <c:pt idx="374">
                  <c:v>12.3636</c:v>
                </c:pt>
                <c:pt idx="375">
                  <c:v>12.396699999999999</c:v>
                </c:pt>
                <c:pt idx="376">
                  <c:v>12.4298</c:v>
                </c:pt>
                <c:pt idx="377">
                  <c:v>12.4628</c:v>
                </c:pt>
                <c:pt idx="378">
                  <c:v>12.495900000000001</c:v>
                </c:pt>
                <c:pt idx="379">
                  <c:v>12.5289</c:v>
                </c:pt>
                <c:pt idx="380">
                  <c:v>12.561999999999999</c:v>
                </c:pt>
                <c:pt idx="381">
                  <c:v>12.595000000000001</c:v>
                </c:pt>
                <c:pt idx="382">
                  <c:v>12.6281</c:v>
                </c:pt>
                <c:pt idx="383">
                  <c:v>12.661199999999999</c:v>
                </c:pt>
                <c:pt idx="384">
                  <c:v>12.6942</c:v>
                </c:pt>
                <c:pt idx="385">
                  <c:v>12.7273</c:v>
                </c:pt>
                <c:pt idx="386">
                  <c:v>12.760300000000001</c:v>
                </c:pt>
                <c:pt idx="387">
                  <c:v>12.7934</c:v>
                </c:pt>
                <c:pt idx="388">
                  <c:v>12.8264</c:v>
                </c:pt>
                <c:pt idx="389">
                  <c:v>12.859500000000001</c:v>
                </c:pt>
                <c:pt idx="390">
                  <c:v>12.8926</c:v>
                </c:pt>
                <c:pt idx="391">
                  <c:v>12.925599999999999</c:v>
                </c:pt>
                <c:pt idx="392">
                  <c:v>12.9587</c:v>
                </c:pt>
                <c:pt idx="393">
                  <c:v>12.9917</c:v>
                </c:pt>
                <c:pt idx="394">
                  <c:v>13.024800000000001</c:v>
                </c:pt>
                <c:pt idx="395">
                  <c:v>13.0579</c:v>
                </c:pt>
                <c:pt idx="396">
                  <c:v>13.0909</c:v>
                </c:pt>
                <c:pt idx="397">
                  <c:v>13.124000000000001</c:v>
                </c:pt>
                <c:pt idx="398">
                  <c:v>13.157</c:v>
                </c:pt>
                <c:pt idx="399">
                  <c:v>13.190099999999999</c:v>
                </c:pt>
                <c:pt idx="400">
                  <c:v>13.223100000000001</c:v>
                </c:pt>
                <c:pt idx="401">
                  <c:v>13.2562</c:v>
                </c:pt>
                <c:pt idx="402">
                  <c:v>13.289300000000001</c:v>
                </c:pt>
                <c:pt idx="403">
                  <c:v>13.3223</c:v>
                </c:pt>
                <c:pt idx="404">
                  <c:v>13.355399999999999</c:v>
                </c:pt>
                <c:pt idx="405">
                  <c:v>13.388400000000001</c:v>
                </c:pt>
                <c:pt idx="406">
                  <c:v>13.4215</c:v>
                </c:pt>
                <c:pt idx="407">
                  <c:v>13.454499999999999</c:v>
                </c:pt>
                <c:pt idx="408">
                  <c:v>13.4876</c:v>
                </c:pt>
                <c:pt idx="409">
                  <c:v>13.5207</c:v>
                </c:pt>
                <c:pt idx="410">
                  <c:v>13.553699999999999</c:v>
                </c:pt>
                <c:pt idx="411">
                  <c:v>13.5868</c:v>
                </c:pt>
                <c:pt idx="412">
                  <c:v>13.6198</c:v>
                </c:pt>
                <c:pt idx="413">
                  <c:v>13.652900000000001</c:v>
                </c:pt>
                <c:pt idx="414">
                  <c:v>13.686</c:v>
                </c:pt>
                <c:pt idx="415">
                  <c:v>13.718999999999999</c:v>
                </c:pt>
                <c:pt idx="416">
                  <c:v>13.7521</c:v>
                </c:pt>
                <c:pt idx="417">
                  <c:v>13.7851</c:v>
                </c:pt>
                <c:pt idx="418">
                  <c:v>13.818199999999999</c:v>
                </c:pt>
                <c:pt idx="419">
                  <c:v>13.8512</c:v>
                </c:pt>
                <c:pt idx="420">
                  <c:v>13.8843</c:v>
                </c:pt>
                <c:pt idx="421">
                  <c:v>13.917400000000001</c:v>
                </c:pt>
                <c:pt idx="422">
                  <c:v>13.9504</c:v>
                </c:pt>
                <c:pt idx="423">
                  <c:v>13.983499999999999</c:v>
                </c:pt>
                <c:pt idx="424">
                  <c:v>14.016500000000001</c:v>
                </c:pt>
                <c:pt idx="425">
                  <c:v>14.0496</c:v>
                </c:pt>
                <c:pt idx="426">
                  <c:v>14.082599999999999</c:v>
                </c:pt>
                <c:pt idx="427">
                  <c:v>14.1157</c:v>
                </c:pt>
                <c:pt idx="428">
                  <c:v>14.1488</c:v>
                </c:pt>
                <c:pt idx="429">
                  <c:v>14.181800000000001</c:v>
                </c:pt>
                <c:pt idx="430">
                  <c:v>14.2149</c:v>
                </c:pt>
                <c:pt idx="431">
                  <c:v>14.2479</c:v>
                </c:pt>
                <c:pt idx="432">
                  <c:v>14.281000000000001</c:v>
                </c:pt>
                <c:pt idx="433">
                  <c:v>14.314</c:v>
                </c:pt>
                <c:pt idx="434">
                  <c:v>14.347099999999999</c:v>
                </c:pt>
                <c:pt idx="435">
                  <c:v>14.3802</c:v>
                </c:pt>
                <c:pt idx="436">
                  <c:v>14.4132</c:v>
                </c:pt>
                <c:pt idx="437">
                  <c:v>14.446300000000001</c:v>
                </c:pt>
                <c:pt idx="438">
                  <c:v>14.4793</c:v>
                </c:pt>
                <c:pt idx="439">
                  <c:v>14.5124</c:v>
                </c:pt>
                <c:pt idx="440">
                  <c:v>14.545500000000001</c:v>
                </c:pt>
                <c:pt idx="441">
                  <c:v>14.5785</c:v>
                </c:pt>
                <c:pt idx="442">
                  <c:v>14.611599999999999</c:v>
                </c:pt>
                <c:pt idx="443">
                  <c:v>14.644600000000001</c:v>
                </c:pt>
                <c:pt idx="444">
                  <c:v>14.6777</c:v>
                </c:pt>
                <c:pt idx="445">
                  <c:v>14.710699999999999</c:v>
                </c:pt>
                <c:pt idx="446">
                  <c:v>14.7438</c:v>
                </c:pt>
                <c:pt idx="447">
                  <c:v>14.776899999999999</c:v>
                </c:pt>
                <c:pt idx="448">
                  <c:v>14.809900000000001</c:v>
                </c:pt>
                <c:pt idx="449">
                  <c:v>14.843</c:v>
                </c:pt>
                <c:pt idx="450">
                  <c:v>14.875999999999999</c:v>
                </c:pt>
                <c:pt idx="451">
                  <c:v>14.9091</c:v>
                </c:pt>
                <c:pt idx="452">
                  <c:v>14.9421</c:v>
                </c:pt>
                <c:pt idx="453">
                  <c:v>14.975199999999999</c:v>
                </c:pt>
                <c:pt idx="454">
                  <c:v>15.0083</c:v>
                </c:pt>
                <c:pt idx="455">
                  <c:v>15.0413</c:v>
                </c:pt>
                <c:pt idx="456">
                  <c:v>15.074400000000001</c:v>
                </c:pt>
                <c:pt idx="457">
                  <c:v>15.1074</c:v>
                </c:pt>
                <c:pt idx="458">
                  <c:v>15.140499999999999</c:v>
                </c:pt>
                <c:pt idx="459">
                  <c:v>15.1736</c:v>
                </c:pt>
                <c:pt idx="460">
                  <c:v>15.2066</c:v>
                </c:pt>
                <c:pt idx="461">
                  <c:v>15.239699999999999</c:v>
                </c:pt>
                <c:pt idx="462">
                  <c:v>15.2727</c:v>
                </c:pt>
                <c:pt idx="463">
                  <c:v>15.3058</c:v>
                </c:pt>
                <c:pt idx="464">
                  <c:v>15.338800000000001</c:v>
                </c:pt>
                <c:pt idx="465">
                  <c:v>15.3719</c:v>
                </c:pt>
                <c:pt idx="466">
                  <c:v>15.404999999999999</c:v>
                </c:pt>
                <c:pt idx="467">
                  <c:v>15.438000000000001</c:v>
                </c:pt>
                <c:pt idx="468">
                  <c:v>15.4711</c:v>
                </c:pt>
                <c:pt idx="469">
                  <c:v>15.504099999999999</c:v>
                </c:pt>
                <c:pt idx="470">
                  <c:v>15.5372</c:v>
                </c:pt>
                <c:pt idx="471">
                  <c:v>15.5702</c:v>
                </c:pt>
                <c:pt idx="472">
                  <c:v>15.603300000000001</c:v>
                </c:pt>
                <c:pt idx="473">
                  <c:v>15.6364</c:v>
                </c:pt>
                <c:pt idx="474">
                  <c:v>15.6694</c:v>
                </c:pt>
                <c:pt idx="475">
                  <c:v>15.702500000000001</c:v>
                </c:pt>
                <c:pt idx="476">
                  <c:v>15.7355</c:v>
                </c:pt>
                <c:pt idx="477">
                  <c:v>15.768599999999999</c:v>
                </c:pt>
                <c:pt idx="478">
                  <c:v>15.8017</c:v>
                </c:pt>
                <c:pt idx="479">
                  <c:v>15.8347</c:v>
                </c:pt>
                <c:pt idx="480">
                  <c:v>15.867800000000001</c:v>
                </c:pt>
                <c:pt idx="481">
                  <c:v>15.9008</c:v>
                </c:pt>
                <c:pt idx="482">
                  <c:v>15.9339</c:v>
                </c:pt>
                <c:pt idx="483">
                  <c:v>15.966900000000001</c:v>
                </c:pt>
                <c:pt idx="484">
                  <c:v>16</c:v>
                </c:pt>
                <c:pt idx="485">
                  <c:v>16.033100000000001</c:v>
                </c:pt>
                <c:pt idx="486">
                  <c:v>16.066099999999999</c:v>
                </c:pt>
                <c:pt idx="487">
                  <c:v>16.0992</c:v>
                </c:pt>
                <c:pt idx="488">
                  <c:v>16.132200000000001</c:v>
                </c:pt>
                <c:pt idx="489">
                  <c:v>16.165299999999981</c:v>
                </c:pt>
                <c:pt idx="490">
                  <c:v>16.1983</c:v>
                </c:pt>
                <c:pt idx="491">
                  <c:v>16.231400000000001</c:v>
                </c:pt>
                <c:pt idx="492">
                  <c:v>16.264500000000002</c:v>
                </c:pt>
                <c:pt idx="493">
                  <c:v>16.297499999999999</c:v>
                </c:pt>
                <c:pt idx="494">
                  <c:v>16.3306</c:v>
                </c:pt>
                <c:pt idx="495">
                  <c:v>16.363600000000002</c:v>
                </c:pt>
                <c:pt idx="496">
                  <c:v>16.396699999999999</c:v>
                </c:pt>
                <c:pt idx="497">
                  <c:v>16.4298</c:v>
                </c:pt>
                <c:pt idx="498">
                  <c:v>16.462800000000001</c:v>
                </c:pt>
                <c:pt idx="499">
                  <c:v>16.495899999999999</c:v>
                </c:pt>
                <c:pt idx="500">
                  <c:v>16.5289</c:v>
                </c:pt>
                <c:pt idx="501">
                  <c:v>16.562000000000001</c:v>
                </c:pt>
                <c:pt idx="502">
                  <c:v>16.594999999999999</c:v>
                </c:pt>
                <c:pt idx="503">
                  <c:v>16.6281</c:v>
                </c:pt>
                <c:pt idx="504">
                  <c:v>16.661200000000001</c:v>
                </c:pt>
                <c:pt idx="505">
                  <c:v>16.694199999999999</c:v>
                </c:pt>
                <c:pt idx="506">
                  <c:v>16.7273</c:v>
                </c:pt>
                <c:pt idx="507">
                  <c:v>16.760300000000001</c:v>
                </c:pt>
                <c:pt idx="508">
                  <c:v>16.793399999999981</c:v>
                </c:pt>
                <c:pt idx="509">
                  <c:v>16.8264</c:v>
                </c:pt>
                <c:pt idx="510">
                  <c:v>16.859500000000001</c:v>
                </c:pt>
                <c:pt idx="511">
                  <c:v>16.892600000000002</c:v>
                </c:pt>
                <c:pt idx="512">
                  <c:v>16.925599999999939</c:v>
                </c:pt>
                <c:pt idx="513">
                  <c:v>16.9587</c:v>
                </c:pt>
                <c:pt idx="514">
                  <c:v>16.991700000000002</c:v>
                </c:pt>
                <c:pt idx="515">
                  <c:v>17.024799999999999</c:v>
                </c:pt>
                <c:pt idx="516">
                  <c:v>17.0579</c:v>
                </c:pt>
                <c:pt idx="517">
                  <c:v>17.090900000000001</c:v>
                </c:pt>
                <c:pt idx="518">
                  <c:v>17.123999999999999</c:v>
                </c:pt>
                <c:pt idx="519">
                  <c:v>17.157</c:v>
                </c:pt>
                <c:pt idx="520">
                  <c:v>17.190100000000001</c:v>
                </c:pt>
                <c:pt idx="521">
                  <c:v>17.223099999999999</c:v>
                </c:pt>
                <c:pt idx="522">
                  <c:v>17.2562</c:v>
                </c:pt>
                <c:pt idx="523">
                  <c:v>17.289300000000001</c:v>
                </c:pt>
                <c:pt idx="524">
                  <c:v>17.322299999999981</c:v>
                </c:pt>
                <c:pt idx="525">
                  <c:v>17.355399999999999</c:v>
                </c:pt>
                <c:pt idx="526">
                  <c:v>17.388400000000001</c:v>
                </c:pt>
                <c:pt idx="527">
                  <c:v>17.421500000000002</c:v>
                </c:pt>
                <c:pt idx="528">
                  <c:v>17.454499999999999</c:v>
                </c:pt>
                <c:pt idx="529">
                  <c:v>17.4876</c:v>
                </c:pt>
                <c:pt idx="530">
                  <c:v>17.520700000000001</c:v>
                </c:pt>
                <c:pt idx="531">
                  <c:v>17.553699999999999</c:v>
                </c:pt>
                <c:pt idx="532">
                  <c:v>17.5868</c:v>
                </c:pt>
                <c:pt idx="533">
                  <c:v>17.619800000000001</c:v>
                </c:pt>
                <c:pt idx="534">
                  <c:v>17.652899999999999</c:v>
                </c:pt>
                <c:pt idx="535">
                  <c:v>17.686</c:v>
                </c:pt>
                <c:pt idx="536">
                  <c:v>17.719000000000001</c:v>
                </c:pt>
                <c:pt idx="537">
                  <c:v>17.752099999999999</c:v>
                </c:pt>
                <c:pt idx="538">
                  <c:v>17.7851</c:v>
                </c:pt>
                <c:pt idx="539">
                  <c:v>17.818200000000001</c:v>
                </c:pt>
                <c:pt idx="540">
                  <c:v>17.851199999999999</c:v>
                </c:pt>
                <c:pt idx="541">
                  <c:v>17.8843</c:v>
                </c:pt>
                <c:pt idx="542">
                  <c:v>17.917400000000001</c:v>
                </c:pt>
                <c:pt idx="543">
                  <c:v>17.950399999999981</c:v>
                </c:pt>
                <c:pt idx="544">
                  <c:v>17.983499999999939</c:v>
                </c:pt>
                <c:pt idx="545">
                  <c:v>18.016500000000001</c:v>
                </c:pt>
                <c:pt idx="546">
                  <c:v>18.049600000000002</c:v>
                </c:pt>
                <c:pt idx="547">
                  <c:v>18.082599999999939</c:v>
                </c:pt>
                <c:pt idx="548">
                  <c:v>18.1157</c:v>
                </c:pt>
                <c:pt idx="549">
                  <c:v>18.148800000000001</c:v>
                </c:pt>
                <c:pt idx="550">
                  <c:v>18.181799999999999</c:v>
                </c:pt>
                <c:pt idx="551">
                  <c:v>18.2149</c:v>
                </c:pt>
                <c:pt idx="552">
                  <c:v>18.247900000000001</c:v>
                </c:pt>
                <c:pt idx="553">
                  <c:v>18.280999999999999</c:v>
                </c:pt>
                <c:pt idx="554">
                  <c:v>18.314</c:v>
                </c:pt>
                <c:pt idx="555">
                  <c:v>18.347100000000001</c:v>
                </c:pt>
                <c:pt idx="556">
                  <c:v>18.380199999999981</c:v>
                </c:pt>
                <c:pt idx="557">
                  <c:v>18.4132</c:v>
                </c:pt>
                <c:pt idx="558">
                  <c:v>18.446300000000001</c:v>
                </c:pt>
                <c:pt idx="559">
                  <c:v>18.479299999999981</c:v>
                </c:pt>
                <c:pt idx="560">
                  <c:v>18.5124</c:v>
                </c:pt>
                <c:pt idx="561">
                  <c:v>18.545500000000001</c:v>
                </c:pt>
                <c:pt idx="562">
                  <c:v>18.57849999999998</c:v>
                </c:pt>
                <c:pt idx="563">
                  <c:v>18.611599999999999</c:v>
                </c:pt>
                <c:pt idx="564">
                  <c:v>18.644600000000001</c:v>
                </c:pt>
                <c:pt idx="565">
                  <c:v>18.677700000000002</c:v>
                </c:pt>
                <c:pt idx="566">
                  <c:v>18.710699999999999</c:v>
                </c:pt>
                <c:pt idx="567">
                  <c:v>18.7438</c:v>
                </c:pt>
                <c:pt idx="568">
                  <c:v>18.776900000000001</c:v>
                </c:pt>
                <c:pt idx="569">
                  <c:v>18.809899999999999</c:v>
                </c:pt>
                <c:pt idx="570">
                  <c:v>18.843</c:v>
                </c:pt>
                <c:pt idx="571">
                  <c:v>18.876000000000001</c:v>
                </c:pt>
                <c:pt idx="572">
                  <c:v>18.909099999999999</c:v>
                </c:pt>
                <c:pt idx="573">
                  <c:v>18.9421</c:v>
                </c:pt>
                <c:pt idx="574">
                  <c:v>18.975200000000001</c:v>
                </c:pt>
                <c:pt idx="575">
                  <c:v>19.008299999999981</c:v>
                </c:pt>
                <c:pt idx="576">
                  <c:v>19.0413</c:v>
                </c:pt>
                <c:pt idx="577">
                  <c:v>19.074400000000001</c:v>
                </c:pt>
                <c:pt idx="578">
                  <c:v>19.107399999999991</c:v>
                </c:pt>
                <c:pt idx="579">
                  <c:v>19.140499999999999</c:v>
                </c:pt>
                <c:pt idx="580">
                  <c:v>19.1736</c:v>
                </c:pt>
                <c:pt idx="581">
                  <c:v>19.206600000000002</c:v>
                </c:pt>
                <c:pt idx="582">
                  <c:v>19.239699999999999</c:v>
                </c:pt>
                <c:pt idx="583">
                  <c:v>19.2727</c:v>
                </c:pt>
                <c:pt idx="584">
                  <c:v>19.305800000000001</c:v>
                </c:pt>
                <c:pt idx="585">
                  <c:v>19.338799999999999</c:v>
                </c:pt>
                <c:pt idx="586">
                  <c:v>19.3719</c:v>
                </c:pt>
                <c:pt idx="587">
                  <c:v>19.405000000000001</c:v>
                </c:pt>
                <c:pt idx="588">
                  <c:v>19.437999999999999</c:v>
                </c:pt>
                <c:pt idx="589">
                  <c:v>19.4711</c:v>
                </c:pt>
                <c:pt idx="590">
                  <c:v>19.504100000000001</c:v>
                </c:pt>
                <c:pt idx="591">
                  <c:v>19.537199999999999</c:v>
                </c:pt>
                <c:pt idx="592">
                  <c:v>19.5702</c:v>
                </c:pt>
                <c:pt idx="593">
                  <c:v>19.603300000000001</c:v>
                </c:pt>
                <c:pt idx="594">
                  <c:v>19.636399999999991</c:v>
                </c:pt>
                <c:pt idx="595">
                  <c:v>19.6694</c:v>
                </c:pt>
                <c:pt idx="596">
                  <c:v>19.702500000000001</c:v>
                </c:pt>
                <c:pt idx="597">
                  <c:v>19.735499999999981</c:v>
                </c:pt>
                <c:pt idx="598">
                  <c:v>19.76859999999991</c:v>
                </c:pt>
                <c:pt idx="599">
                  <c:v>19.8017</c:v>
                </c:pt>
                <c:pt idx="600">
                  <c:v>19.834700000000009</c:v>
                </c:pt>
                <c:pt idx="601">
                  <c:v>19.867799999999999</c:v>
                </c:pt>
                <c:pt idx="602">
                  <c:v>19.9008</c:v>
                </c:pt>
                <c:pt idx="603">
                  <c:v>19.933900000000001</c:v>
                </c:pt>
                <c:pt idx="604">
                  <c:v>19.966899999999999</c:v>
                </c:pt>
                <c:pt idx="605">
                  <c:v>20</c:v>
                </c:pt>
                <c:pt idx="606">
                  <c:v>20.033100000000001</c:v>
                </c:pt>
                <c:pt idx="607">
                  <c:v>20.066099999999999</c:v>
                </c:pt>
                <c:pt idx="608">
                  <c:v>20.0992</c:v>
                </c:pt>
                <c:pt idx="609">
                  <c:v>20.132200000000001</c:v>
                </c:pt>
                <c:pt idx="610">
                  <c:v>20.165299999999981</c:v>
                </c:pt>
                <c:pt idx="611">
                  <c:v>20.1983</c:v>
                </c:pt>
                <c:pt idx="612">
                  <c:v>20.231400000000001</c:v>
                </c:pt>
                <c:pt idx="613">
                  <c:v>20.264500000000002</c:v>
                </c:pt>
                <c:pt idx="614">
                  <c:v>20.297499999999999</c:v>
                </c:pt>
                <c:pt idx="615">
                  <c:v>20.3306</c:v>
                </c:pt>
                <c:pt idx="616">
                  <c:v>20.363600000000002</c:v>
                </c:pt>
                <c:pt idx="617">
                  <c:v>20.396699999999999</c:v>
                </c:pt>
                <c:pt idx="618">
                  <c:v>20.4298</c:v>
                </c:pt>
                <c:pt idx="619">
                  <c:v>20.462800000000001</c:v>
                </c:pt>
                <c:pt idx="620">
                  <c:v>20.495899999999999</c:v>
                </c:pt>
                <c:pt idx="621">
                  <c:v>20.5289</c:v>
                </c:pt>
                <c:pt idx="622">
                  <c:v>20.562000000000001</c:v>
                </c:pt>
                <c:pt idx="623">
                  <c:v>20.594999999999999</c:v>
                </c:pt>
                <c:pt idx="624">
                  <c:v>20.6281</c:v>
                </c:pt>
                <c:pt idx="625">
                  <c:v>20.661200000000001</c:v>
                </c:pt>
                <c:pt idx="626">
                  <c:v>20.694199999999999</c:v>
                </c:pt>
                <c:pt idx="627">
                  <c:v>20.7273</c:v>
                </c:pt>
                <c:pt idx="628">
                  <c:v>20.760300000000001</c:v>
                </c:pt>
                <c:pt idx="629">
                  <c:v>20.793399999999981</c:v>
                </c:pt>
                <c:pt idx="630">
                  <c:v>20.8264</c:v>
                </c:pt>
                <c:pt idx="631">
                  <c:v>20.859500000000001</c:v>
                </c:pt>
                <c:pt idx="632">
                  <c:v>20.892600000000002</c:v>
                </c:pt>
                <c:pt idx="633">
                  <c:v>20.925599999999939</c:v>
                </c:pt>
                <c:pt idx="634">
                  <c:v>20.9587</c:v>
                </c:pt>
                <c:pt idx="635">
                  <c:v>20.991700000000002</c:v>
                </c:pt>
                <c:pt idx="636">
                  <c:v>21.024799999999999</c:v>
                </c:pt>
                <c:pt idx="637">
                  <c:v>21.0579</c:v>
                </c:pt>
                <c:pt idx="638">
                  <c:v>21.090900000000001</c:v>
                </c:pt>
                <c:pt idx="639">
                  <c:v>21.123999999999999</c:v>
                </c:pt>
                <c:pt idx="640">
                  <c:v>21.157</c:v>
                </c:pt>
                <c:pt idx="641">
                  <c:v>21.190100000000001</c:v>
                </c:pt>
                <c:pt idx="642">
                  <c:v>21.223099999999999</c:v>
                </c:pt>
                <c:pt idx="643">
                  <c:v>21.2562</c:v>
                </c:pt>
                <c:pt idx="644">
                  <c:v>21.289300000000001</c:v>
                </c:pt>
                <c:pt idx="645">
                  <c:v>21.322299999999981</c:v>
                </c:pt>
                <c:pt idx="646">
                  <c:v>21.355399999999999</c:v>
                </c:pt>
                <c:pt idx="647">
                  <c:v>21.388400000000001</c:v>
                </c:pt>
                <c:pt idx="648">
                  <c:v>21.421500000000002</c:v>
                </c:pt>
                <c:pt idx="649">
                  <c:v>21.454499999999999</c:v>
                </c:pt>
                <c:pt idx="650">
                  <c:v>21.4876</c:v>
                </c:pt>
                <c:pt idx="651">
                  <c:v>21.520700000000001</c:v>
                </c:pt>
                <c:pt idx="652">
                  <c:v>21.553699999999999</c:v>
                </c:pt>
                <c:pt idx="653">
                  <c:v>21.5868</c:v>
                </c:pt>
                <c:pt idx="654">
                  <c:v>21.619800000000001</c:v>
                </c:pt>
                <c:pt idx="655">
                  <c:v>21.652899999999999</c:v>
                </c:pt>
                <c:pt idx="656">
                  <c:v>21.686</c:v>
                </c:pt>
                <c:pt idx="657">
                  <c:v>21.719000000000001</c:v>
                </c:pt>
                <c:pt idx="658">
                  <c:v>21.752099999999999</c:v>
                </c:pt>
                <c:pt idx="659">
                  <c:v>21.7851</c:v>
                </c:pt>
                <c:pt idx="660">
                  <c:v>21.818200000000001</c:v>
                </c:pt>
                <c:pt idx="661">
                  <c:v>21.851199999999999</c:v>
                </c:pt>
                <c:pt idx="662">
                  <c:v>21.8843</c:v>
                </c:pt>
                <c:pt idx="663">
                  <c:v>21.917400000000001</c:v>
                </c:pt>
                <c:pt idx="664">
                  <c:v>21.950399999999981</c:v>
                </c:pt>
                <c:pt idx="665">
                  <c:v>21.983499999999939</c:v>
                </c:pt>
                <c:pt idx="666">
                  <c:v>22.016500000000001</c:v>
                </c:pt>
                <c:pt idx="667">
                  <c:v>22.049600000000002</c:v>
                </c:pt>
                <c:pt idx="668">
                  <c:v>22.082599999999939</c:v>
                </c:pt>
                <c:pt idx="669">
                  <c:v>22.1157</c:v>
                </c:pt>
                <c:pt idx="670">
                  <c:v>22.148800000000001</c:v>
                </c:pt>
                <c:pt idx="671">
                  <c:v>22.181799999999999</c:v>
                </c:pt>
                <c:pt idx="672">
                  <c:v>22.2149</c:v>
                </c:pt>
                <c:pt idx="673">
                  <c:v>22.247900000000001</c:v>
                </c:pt>
                <c:pt idx="674">
                  <c:v>22.280999999999999</c:v>
                </c:pt>
                <c:pt idx="675">
                  <c:v>22.314</c:v>
                </c:pt>
                <c:pt idx="676">
                  <c:v>22.347100000000001</c:v>
                </c:pt>
                <c:pt idx="677">
                  <c:v>22.380199999999981</c:v>
                </c:pt>
                <c:pt idx="678">
                  <c:v>22.4132</c:v>
                </c:pt>
                <c:pt idx="679">
                  <c:v>22.446300000000001</c:v>
                </c:pt>
                <c:pt idx="680">
                  <c:v>22.479299999999981</c:v>
                </c:pt>
                <c:pt idx="681">
                  <c:v>22.5124</c:v>
                </c:pt>
                <c:pt idx="682">
                  <c:v>22.545500000000001</c:v>
                </c:pt>
                <c:pt idx="683">
                  <c:v>22.57849999999998</c:v>
                </c:pt>
                <c:pt idx="684">
                  <c:v>22.611599999999999</c:v>
                </c:pt>
                <c:pt idx="685">
                  <c:v>22.644600000000001</c:v>
                </c:pt>
                <c:pt idx="686">
                  <c:v>22.677700000000002</c:v>
                </c:pt>
                <c:pt idx="687">
                  <c:v>22.710699999999999</c:v>
                </c:pt>
                <c:pt idx="688">
                  <c:v>22.7438</c:v>
                </c:pt>
                <c:pt idx="689">
                  <c:v>22.776900000000001</c:v>
                </c:pt>
                <c:pt idx="690">
                  <c:v>22.809899999999999</c:v>
                </c:pt>
                <c:pt idx="691">
                  <c:v>22.843</c:v>
                </c:pt>
                <c:pt idx="692">
                  <c:v>22.876000000000001</c:v>
                </c:pt>
                <c:pt idx="693">
                  <c:v>22.909099999999999</c:v>
                </c:pt>
                <c:pt idx="694">
                  <c:v>22.9421</c:v>
                </c:pt>
                <c:pt idx="695">
                  <c:v>22.975200000000001</c:v>
                </c:pt>
                <c:pt idx="696">
                  <c:v>23.008299999999981</c:v>
                </c:pt>
                <c:pt idx="697">
                  <c:v>23.0413</c:v>
                </c:pt>
                <c:pt idx="698">
                  <c:v>23.074400000000001</c:v>
                </c:pt>
                <c:pt idx="699">
                  <c:v>23.107399999999991</c:v>
                </c:pt>
                <c:pt idx="700">
                  <c:v>23.140499999999999</c:v>
                </c:pt>
                <c:pt idx="701">
                  <c:v>23.1736</c:v>
                </c:pt>
                <c:pt idx="702">
                  <c:v>23.206600000000002</c:v>
                </c:pt>
                <c:pt idx="703">
                  <c:v>23.239699999999999</c:v>
                </c:pt>
                <c:pt idx="704">
                  <c:v>23.2727</c:v>
                </c:pt>
                <c:pt idx="705">
                  <c:v>23.305800000000001</c:v>
                </c:pt>
                <c:pt idx="706">
                  <c:v>23.338799999999999</c:v>
                </c:pt>
                <c:pt idx="707">
                  <c:v>23.3719</c:v>
                </c:pt>
                <c:pt idx="708">
                  <c:v>23.405000000000001</c:v>
                </c:pt>
                <c:pt idx="709">
                  <c:v>23.437999999999999</c:v>
                </c:pt>
                <c:pt idx="710">
                  <c:v>23.4711</c:v>
                </c:pt>
                <c:pt idx="711">
                  <c:v>23.504100000000001</c:v>
                </c:pt>
                <c:pt idx="712">
                  <c:v>23.537199999999999</c:v>
                </c:pt>
                <c:pt idx="713">
                  <c:v>23.5702</c:v>
                </c:pt>
                <c:pt idx="714">
                  <c:v>23.603300000000001</c:v>
                </c:pt>
                <c:pt idx="715">
                  <c:v>23.636399999999991</c:v>
                </c:pt>
                <c:pt idx="716">
                  <c:v>23.6694</c:v>
                </c:pt>
                <c:pt idx="717">
                  <c:v>23.702500000000001</c:v>
                </c:pt>
                <c:pt idx="718">
                  <c:v>23.735499999999981</c:v>
                </c:pt>
                <c:pt idx="719">
                  <c:v>23.76859999999991</c:v>
                </c:pt>
                <c:pt idx="720">
                  <c:v>23.8017</c:v>
                </c:pt>
                <c:pt idx="721">
                  <c:v>23.834700000000009</c:v>
                </c:pt>
                <c:pt idx="722">
                  <c:v>23.867799999999999</c:v>
                </c:pt>
                <c:pt idx="723">
                  <c:v>23.9008</c:v>
                </c:pt>
                <c:pt idx="724">
                  <c:v>23.933900000000001</c:v>
                </c:pt>
                <c:pt idx="725">
                  <c:v>23.966899999999999</c:v>
                </c:pt>
                <c:pt idx="726">
                  <c:v>24</c:v>
                </c:pt>
                <c:pt idx="727">
                  <c:v>24.033100000000001</c:v>
                </c:pt>
                <c:pt idx="728">
                  <c:v>24.066099999999999</c:v>
                </c:pt>
                <c:pt idx="729">
                  <c:v>24.0992</c:v>
                </c:pt>
                <c:pt idx="730">
                  <c:v>24.132200000000001</c:v>
                </c:pt>
                <c:pt idx="731">
                  <c:v>24.165299999999981</c:v>
                </c:pt>
                <c:pt idx="732">
                  <c:v>24.1983</c:v>
                </c:pt>
                <c:pt idx="733">
                  <c:v>24.231400000000001</c:v>
                </c:pt>
                <c:pt idx="734">
                  <c:v>24.264500000000002</c:v>
                </c:pt>
                <c:pt idx="735">
                  <c:v>24.297499999999999</c:v>
                </c:pt>
                <c:pt idx="736">
                  <c:v>24.3306</c:v>
                </c:pt>
                <c:pt idx="737">
                  <c:v>24.363600000000002</c:v>
                </c:pt>
                <c:pt idx="738">
                  <c:v>24.396699999999999</c:v>
                </c:pt>
                <c:pt idx="739">
                  <c:v>24.4298</c:v>
                </c:pt>
                <c:pt idx="740">
                  <c:v>24.462800000000001</c:v>
                </c:pt>
                <c:pt idx="741">
                  <c:v>24.495899999999999</c:v>
                </c:pt>
                <c:pt idx="742">
                  <c:v>24.5289</c:v>
                </c:pt>
                <c:pt idx="743">
                  <c:v>24.562000000000001</c:v>
                </c:pt>
                <c:pt idx="744">
                  <c:v>24.594999999999999</c:v>
                </c:pt>
                <c:pt idx="745">
                  <c:v>24.6281</c:v>
                </c:pt>
                <c:pt idx="746">
                  <c:v>24.661200000000001</c:v>
                </c:pt>
                <c:pt idx="747">
                  <c:v>24.694199999999999</c:v>
                </c:pt>
                <c:pt idx="748">
                  <c:v>24.7273</c:v>
                </c:pt>
                <c:pt idx="749">
                  <c:v>24.760300000000001</c:v>
                </c:pt>
                <c:pt idx="750">
                  <c:v>24.793399999999981</c:v>
                </c:pt>
                <c:pt idx="751">
                  <c:v>24.8264</c:v>
                </c:pt>
                <c:pt idx="752">
                  <c:v>24.859500000000001</c:v>
                </c:pt>
                <c:pt idx="753">
                  <c:v>24.892600000000002</c:v>
                </c:pt>
                <c:pt idx="754">
                  <c:v>24.925599999999939</c:v>
                </c:pt>
                <c:pt idx="755">
                  <c:v>24.9587</c:v>
                </c:pt>
                <c:pt idx="756">
                  <c:v>24.991700000000002</c:v>
                </c:pt>
                <c:pt idx="757">
                  <c:v>25.024799999999999</c:v>
                </c:pt>
                <c:pt idx="758">
                  <c:v>25.0579</c:v>
                </c:pt>
                <c:pt idx="759">
                  <c:v>25.090900000000001</c:v>
                </c:pt>
                <c:pt idx="760">
                  <c:v>25.123999999999999</c:v>
                </c:pt>
                <c:pt idx="761">
                  <c:v>25.157</c:v>
                </c:pt>
                <c:pt idx="762">
                  <c:v>25.190100000000001</c:v>
                </c:pt>
                <c:pt idx="763">
                  <c:v>25.223099999999999</c:v>
                </c:pt>
                <c:pt idx="764">
                  <c:v>25.2562</c:v>
                </c:pt>
                <c:pt idx="765">
                  <c:v>25.289300000000001</c:v>
                </c:pt>
              </c:numCache>
            </c:numRef>
          </c:xVal>
          <c:yVal>
            <c:numRef>
              <c:f>'T_08.4_DTH_km_IMACTTAV_PPI_24M'!$C$5:$C$770</c:f>
              <c:numCache>
                <c:formatCode>General</c:formatCode>
                <c:ptCount val="766"/>
                <c:pt idx="0">
                  <c:v>1.149E-2</c:v>
                </c:pt>
                <c:pt idx="1">
                  <c:v>1.149E-2</c:v>
                </c:pt>
                <c:pt idx="2">
                  <c:v>1.149E-2</c:v>
                </c:pt>
                <c:pt idx="3">
                  <c:v>2.299E-2</c:v>
                </c:pt>
                <c:pt idx="4">
                  <c:v>2.299E-2</c:v>
                </c:pt>
                <c:pt idx="5">
                  <c:v>2.299E-2</c:v>
                </c:pt>
                <c:pt idx="6">
                  <c:v>2.299E-2</c:v>
                </c:pt>
                <c:pt idx="7">
                  <c:v>2.299E-2</c:v>
                </c:pt>
                <c:pt idx="8">
                  <c:v>2.299E-2</c:v>
                </c:pt>
                <c:pt idx="9">
                  <c:v>2.299E-2</c:v>
                </c:pt>
                <c:pt idx="10">
                  <c:v>2.299E-2</c:v>
                </c:pt>
                <c:pt idx="11">
                  <c:v>2.299E-2</c:v>
                </c:pt>
                <c:pt idx="12">
                  <c:v>2.299E-2</c:v>
                </c:pt>
                <c:pt idx="13">
                  <c:v>2.299E-2</c:v>
                </c:pt>
                <c:pt idx="14">
                  <c:v>2.299E-2</c:v>
                </c:pt>
                <c:pt idx="15">
                  <c:v>2.299E-2</c:v>
                </c:pt>
                <c:pt idx="16">
                  <c:v>2.299E-2</c:v>
                </c:pt>
                <c:pt idx="17">
                  <c:v>2.299E-2</c:v>
                </c:pt>
                <c:pt idx="18">
                  <c:v>2.299E-2</c:v>
                </c:pt>
                <c:pt idx="19">
                  <c:v>2.299E-2</c:v>
                </c:pt>
                <c:pt idx="20">
                  <c:v>2.299E-2</c:v>
                </c:pt>
                <c:pt idx="21">
                  <c:v>2.299E-2</c:v>
                </c:pt>
                <c:pt idx="22">
                  <c:v>2.299E-2</c:v>
                </c:pt>
                <c:pt idx="23">
                  <c:v>2.299E-2</c:v>
                </c:pt>
                <c:pt idx="24">
                  <c:v>2.299E-2</c:v>
                </c:pt>
                <c:pt idx="25">
                  <c:v>2.299E-2</c:v>
                </c:pt>
                <c:pt idx="26">
                  <c:v>2.299E-2</c:v>
                </c:pt>
                <c:pt idx="27">
                  <c:v>2.299E-2</c:v>
                </c:pt>
                <c:pt idx="28">
                  <c:v>2.299E-2</c:v>
                </c:pt>
                <c:pt idx="29">
                  <c:v>2.299E-2</c:v>
                </c:pt>
                <c:pt idx="30">
                  <c:v>2.299E-2</c:v>
                </c:pt>
                <c:pt idx="31">
                  <c:v>2.299E-2</c:v>
                </c:pt>
                <c:pt idx="32">
                  <c:v>2.299E-2</c:v>
                </c:pt>
                <c:pt idx="33">
                  <c:v>2.299E-2</c:v>
                </c:pt>
                <c:pt idx="34">
                  <c:v>2.299E-2</c:v>
                </c:pt>
                <c:pt idx="35">
                  <c:v>2.299E-2</c:v>
                </c:pt>
                <c:pt idx="36">
                  <c:v>2.299E-2</c:v>
                </c:pt>
                <c:pt idx="37">
                  <c:v>2.299E-2</c:v>
                </c:pt>
                <c:pt idx="38">
                  <c:v>2.299E-2</c:v>
                </c:pt>
                <c:pt idx="39">
                  <c:v>2.299E-2</c:v>
                </c:pt>
                <c:pt idx="40">
                  <c:v>2.299E-2</c:v>
                </c:pt>
                <c:pt idx="41">
                  <c:v>2.299E-2</c:v>
                </c:pt>
                <c:pt idx="42">
                  <c:v>2.299E-2</c:v>
                </c:pt>
                <c:pt idx="43">
                  <c:v>2.299E-2</c:v>
                </c:pt>
                <c:pt idx="44">
                  <c:v>2.299E-2</c:v>
                </c:pt>
                <c:pt idx="45">
                  <c:v>2.299E-2</c:v>
                </c:pt>
                <c:pt idx="46">
                  <c:v>2.299E-2</c:v>
                </c:pt>
                <c:pt idx="47">
                  <c:v>2.299E-2</c:v>
                </c:pt>
                <c:pt idx="48">
                  <c:v>2.299E-2</c:v>
                </c:pt>
                <c:pt idx="49">
                  <c:v>2.299E-2</c:v>
                </c:pt>
                <c:pt idx="50">
                  <c:v>2.299E-2</c:v>
                </c:pt>
                <c:pt idx="51">
                  <c:v>2.299E-2</c:v>
                </c:pt>
                <c:pt idx="52">
                  <c:v>2.299E-2</c:v>
                </c:pt>
                <c:pt idx="53">
                  <c:v>2.299E-2</c:v>
                </c:pt>
                <c:pt idx="54">
                  <c:v>2.299E-2</c:v>
                </c:pt>
                <c:pt idx="55">
                  <c:v>2.299E-2</c:v>
                </c:pt>
                <c:pt idx="56">
                  <c:v>2.299E-2</c:v>
                </c:pt>
                <c:pt idx="57">
                  <c:v>2.299E-2</c:v>
                </c:pt>
                <c:pt idx="58">
                  <c:v>3.4619999999999998E-2</c:v>
                </c:pt>
                <c:pt idx="59">
                  <c:v>3.4619999999999998E-2</c:v>
                </c:pt>
                <c:pt idx="60">
                  <c:v>3.4619999999999998E-2</c:v>
                </c:pt>
                <c:pt idx="61">
                  <c:v>3.4619999999999998E-2</c:v>
                </c:pt>
                <c:pt idx="62">
                  <c:v>3.4619999999999998E-2</c:v>
                </c:pt>
                <c:pt idx="63">
                  <c:v>3.4619999999999998E-2</c:v>
                </c:pt>
                <c:pt idx="64">
                  <c:v>3.4619999999999998E-2</c:v>
                </c:pt>
                <c:pt idx="65">
                  <c:v>3.4619999999999998E-2</c:v>
                </c:pt>
                <c:pt idx="66">
                  <c:v>3.4619999999999998E-2</c:v>
                </c:pt>
                <c:pt idx="67">
                  <c:v>3.4619999999999998E-2</c:v>
                </c:pt>
                <c:pt idx="68">
                  <c:v>3.4619999999999998E-2</c:v>
                </c:pt>
                <c:pt idx="69">
                  <c:v>3.4619999999999998E-2</c:v>
                </c:pt>
                <c:pt idx="70">
                  <c:v>3.4619999999999998E-2</c:v>
                </c:pt>
                <c:pt idx="71">
                  <c:v>3.4619999999999998E-2</c:v>
                </c:pt>
                <c:pt idx="72">
                  <c:v>3.4619999999999998E-2</c:v>
                </c:pt>
                <c:pt idx="73">
                  <c:v>3.4619999999999998E-2</c:v>
                </c:pt>
                <c:pt idx="74">
                  <c:v>3.4619999999999998E-2</c:v>
                </c:pt>
                <c:pt idx="75">
                  <c:v>3.4619999999999998E-2</c:v>
                </c:pt>
                <c:pt idx="76">
                  <c:v>3.4619999999999998E-2</c:v>
                </c:pt>
                <c:pt idx="77">
                  <c:v>3.4619999999999998E-2</c:v>
                </c:pt>
                <c:pt idx="78">
                  <c:v>3.4619999999999998E-2</c:v>
                </c:pt>
                <c:pt idx="79">
                  <c:v>3.4619999999999998E-2</c:v>
                </c:pt>
                <c:pt idx="80">
                  <c:v>3.4619999999999998E-2</c:v>
                </c:pt>
                <c:pt idx="81">
                  <c:v>3.4619999999999998E-2</c:v>
                </c:pt>
                <c:pt idx="82">
                  <c:v>3.4619999999999998E-2</c:v>
                </c:pt>
                <c:pt idx="83">
                  <c:v>3.4619999999999998E-2</c:v>
                </c:pt>
                <c:pt idx="84">
                  <c:v>3.4619999999999998E-2</c:v>
                </c:pt>
                <c:pt idx="85">
                  <c:v>3.4619999999999998E-2</c:v>
                </c:pt>
                <c:pt idx="86">
                  <c:v>3.4619999999999998E-2</c:v>
                </c:pt>
                <c:pt idx="87">
                  <c:v>3.4619999999999998E-2</c:v>
                </c:pt>
                <c:pt idx="88">
                  <c:v>3.4619999999999998E-2</c:v>
                </c:pt>
                <c:pt idx="89">
                  <c:v>3.4619999999999998E-2</c:v>
                </c:pt>
                <c:pt idx="90">
                  <c:v>3.4619999999999998E-2</c:v>
                </c:pt>
                <c:pt idx="91">
                  <c:v>3.4619999999999998E-2</c:v>
                </c:pt>
                <c:pt idx="92">
                  <c:v>3.4619999999999998E-2</c:v>
                </c:pt>
                <c:pt idx="93">
                  <c:v>3.4619999999999998E-2</c:v>
                </c:pt>
                <c:pt idx="94">
                  <c:v>3.4619999999999998E-2</c:v>
                </c:pt>
                <c:pt idx="95">
                  <c:v>3.4619999999999998E-2</c:v>
                </c:pt>
                <c:pt idx="96">
                  <c:v>3.4619999999999998E-2</c:v>
                </c:pt>
                <c:pt idx="97">
                  <c:v>3.4619999999999998E-2</c:v>
                </c:pt>
                <c:pt idx="98">
                  <c:v>3.4619999999999998E-2</c:v>
                </c:pt>
                <c:pt idx="99">
                  <c:v>3.4619999999999998E-2</c:v>
                </c:pt>
                <c:pt idx="100">
                  <c:v>3.4619999999999998E-2</c:v>
                </c:pt>
                <c:pt idx="101">
                  <c:v>3.4619999999999998E-2</c:v>
                </c:pt>
                <c:pt idx="102">
                  <c:v>3.4619999999999998E-2</c:v>
                </c:pt>
                <c:pt idx="103">
                  <c:v>3.4619999999999998E-2</c:v>
                </c:pt>
                <c:pt idx="104">
                  <c:v>3.4619999999999998E-2</c:v>
                </c:pt>
                <c:pt idx="105">
                  <c:v>3.4619999999999998E-2</c:v>
                </c:pt>
                <c:pt idx="106">
                  <c:v>3.4619999999999998E-2</c:v>
                </c:pt>
                <c:pt idx="107">
                  <c:v>3.4619999999999998E-2</c:v>
                </c:pt>
                <c:pt idx="108">
                  <c:v>3.4619999999999998E-2</c:v>
                </c:pt>
                <c:pt idx="109">
                  <c:v>3.4619999999999998E-2</c:v>
                </c:pt>
                <c:pt idx="110">
                  <c:v>3.4619999999999998E-2</c:v>
                </c:pt>
                <c:pt idx="111">
                  <c:v>3.4619999999999998E-2</c:v>
                </c:pt>
                <c:pt idx="112">
                  <c:v>3.4619999999999998E-2</c:v>
                </c:pt>
                <c:pt idx="113">
                  <c:v>3.4619999999999998E-2</c:v>
                </c:pt>
                <c:pt idx="114">
                  <c:v>3.4619999999999998E-2</c:v>
                </c:pt>
                <c:pt idx="115">
                  <c:v>3.4619999999999998E-2</c:v>
                </c:pt>
                <c:pt idx="116">
                  <c:v>3.4619999999999998E-2</c:v>
                </c:pt>
                <c:pt idx="117">
                  <c:v>3.4619999999999998E-2</c:v>
                </c:pt>
                <c:pt idx="118">
                  <c:v>3.4619999999999998E-2</c:v>
                </c:pt>
                <c:pt idx="119">
                  <c:v>3.4619999999999998E-2</c:v>
                </c:pt>
                <c:pt idx="120">
                  <c:v>3.4619999999999998E-2</c:v>
                </c:pt>
                <c:pt idx="121">
                  <c:v>3.4619999999999998E-2</c:v>
                </c:pt>
                <c:pt idx="122">
                  <c:v>3.4619999999999998E-2</c:v>
                </c:pt>
                <c:pt idx="123">
                  <c:v>3.4619999999999998E-2</c:v>
                </c:pt>
                <c:pt idx="124">
                  <c:v>3.4619999999999998E-2</c:v>
                </c:pt>
                <c:pt idx="125">
                  <c:v>3.4619999999999998E-2</c:v>
                </c:pt>
                <c:pt idx="126">
                  <c:v>3.4619999999999998E-2</c:v>
                </c:pt>
                <c:pt idx="127">
                  <c:v>3.4619999999999998E-2</c:v>
                </c:pt>
                <c:pt idx="128">
                  <c:v>3.4619999999999998E-2</c:v>
                </c:pt>
                <c:pt idx="129">
                  <c:v>3.4619999999999998E-2</c:v>
                </c:pt>
                <c:pt idx="130">
                  <c:v>3.4619999999999998E-2</c:v>
                </c:pt>
                <c:pt idx="131">
                  <c:v>3.4619999999999998E-2</c:v>
                </c:pt>
                <c:pt idx="132">
                  <c:v>3.4619999999999998E-2</c:v>
                </c:pt>
                <c:pt idx="133">
                  <c:v>3.4619999999999998E-2</c:v>
                </c:pt>
                <c:pt idx="134">
                  <c:v>3.4619999999999998E-2</c:v>
                </c:pt>
                <c:pt idx="135">
                  <c:v>3.4619999999999998E-2</c:v>
                </c:pt>
                <c:pt idx="136">
                  <c:v>3.4619999999999998E-2</c:v>
                </c:pt>
                <c:pt idx="137">
                  <c:v>3.4619999999999998E-2</c:v>
                </c:pt>
                <c:pt idx="138">
                  <c:v>3.4619999999999998E-2</c:v>
                </c:pt>
                <c:pt idx="139">
                  <c:v>3.4619999999999998E-2</c:v>
                </c:pt>
                <c:pt idx="140">
                  <c:v>3.4619999999999998E-2</c:v>
                </c:pt>
                <c:pt idx="141">
                  <c:v>3.4619999999999998E-2</c:v>
                </c:pt>
                <c:pt idx="142">
                  <c:v>3.4619999999999998E-2</c:v>
                </c:pt>
                <c:pt idx="143">
                  <c:v>4.6249999999999999E-2</c:v>
                </c:pt>
                <c:pt idx="144">
                  <c:v>4.6249999999999999E-2</c:v>
                </c:pt>
                <c:pt idx="145">
                  <c:v>4.6249999999999999E-2</c:v>
                </c:pt>
                <c:pt idx="146">
                  <c:v>4.6249999999999999E-2</c:v>
                </c:pt>
                <c:pt idx="147">
                  <c:v>4.6249999999999999E-2</c:v>
                </c:pt>
                <c:pt idx="148">
                  <c:v>4.6249999999999999E-2</c:v>
                </c:pt>
                <c:pt idx="149">
                  <c:v>4.6249999999999999E-2</c:v>
                </c:pt>
                <c:pt idx="150">
                  <c:v>4.6249999999999999E-2</c:v>
                </c:pt>
                <c:pt idx="151">
                  <c:v>4.6249999999999999E-2</c:v>
                </c:pt>
                <c:pt idx="152">
                  <c:v>4.6249999999999999E-2</c:v>
                </c:pt>
                <c:pt idx="153">
                  <c:v>4.6249999999999999E-2</c:v>
                </c:pt>
                <c:pt idx="154">
                  <c:v>4.6249999999999999E-2</c:v>
                </c:pt>
                <c:pt idx="155">
                  <c:v>4.6249999999999999E-2</c:v>
                </c:pt>
                <c:pt idx="156">
                  <c:v>4.6249999999999999E-2</c:v>
                </c:pt>
                <c:pt idx="157">
                  <c:v>5.8169999999999999E-2</c:v>
                </c:pt>
                <c:pt idx="158">
                  <c:v>5.8169999999999999E-2</c:v>
                </c:pt>
                <c:pt idx="159">
                  <c:v>5.8169999999999999E-2</c:v>
                </c:pt>
                <c:pt idx="160">
                  <c:v>5.8169999999999999E-2</c:v>
                </c:pt>
                <c:pt idx="161">
                  <c:v>5.8169999999999999E-2</c:v>
                </c:pt>
                <c:pt idx="162">
                  <c:v>5.8169999999999999E-2</c:v>
                </c:pt>
                <c:pt idx="163">
                  <c:v>5.8169999999999999E-2</c:v>
                </c:pt>
                <c:pt idx="164">
                  <c:v>5.8169999999999999E-2</c:v>
                </c:pt>
                <c:pt idx="165">
                  <c:v>5.8169999999999999E-2</c:v>
                </c:pt>
                <c:pt idx="166">
                  <c:v>5.8169999999999999E-2</c:v>
                </c:pt>
                <c:pt idx="167">
                  <c:v>5.8169999999999999E-2</c:v>
                </c:pt>
                <c:pt idx="168">
                  <c:v>5.8169999999999999E-2</c:v>
                </c:pt>
                <c:pt idx="169">
                  <c:v>5.8169999999999999E-2</c:v>
                </c:pt>
                <c:pt idx="170">
                  <c:v>5.8169999999999999E-2</c:v>
                </c:pt>
                <c:pt idx="171">
                  <c:v>5.8169999999999999E-2</c:v>
                </c:pt>
                <c:pt idx="172">
                  <c:v>5.8169999999999999E-2</c:v>
                </c:pt>
                <c:pt idx="173">
                  <c:v>5.8169999999999999E-2</c:v>
                </c:pt>
                <c:pt idx="174">
                  <c:v>5.8169999999999999E-2</c:v>
                </c:pt>
                <c:pt idx="175">
                  <c:v>5.8169999999999999E-2</c:v>
                </c:pt>
                <c:pt idx="176">
                  <c:v>5.8169999999999999E-2</c:v>
                </c:pt>
                <c:pt idx="177">
                  <c:v>5.8169999999999999E-2</c:v>
                </c:pt>
                <c:pt idx="178">
                  <c:v>5.8169999999999999E-2</c:v>
                </c:pt>
                <c:pt idx="179">
                  <c:v>5.8169999999999999E-2</c:v>
                </c:pt>
                <c:pt idx="180">
                  <c:v>5.8169999999999999E-2</c:v>
                </c:pt>
                <c:pt idx="181">
                  <c:v>5.8169999999999999E-2</c:v>
                </c:pt>
                <c:pt idx="182">
                  <c:v>5.8169999999999999E-2</c:v>
                </c:pt>
                <c:pt idx="183">
                  <c:v>5.8169999999999999E-2</c:v>
                </c:pt>
                <c:pt idx="184">
                  <c:v>5.8169999999999999E-2</c:v>
                </c:pt>
                <c:pt idx="185">
                  <c:v>5.8169999999999999E-2</c:v>
                </c:pt>
                <c:pt idx="186">
                  <c:v>5.8169999999999999E-2</c:v>
                </c:pt>
                <c:pt idx="187">
                  <c:v>5.8169999999999999E-2</c:v>
                </c:pt>
                <c:pt idx="188">
                  <c:v>5.8169999999999999E-2</c:v>
                </c:pt>
                <c:pt idx="189">
                  <c:v>5.8169999999999999E-2</c:v>
                </c:pt>
                <c:pt idx="190">
                  <c:v>5.8169999999999999E-2</c:v>
                </c:pt>
                <c:pt idx="191">
                  <c:v>5.8169999999999999E-2</c:v>
                </c:pt>
                <c:pt idx="192">
                  <c:v>5.8169999999999999E-2</c:v>
                </c:pt>
                <c:pt idx="193">
                  <c:v>5.8169999999999999E-2</c:v>
                </c:pt>
                <c:pt idx="194">
                  <c:v>5.8169999999999999E-2</c:v>
                </c:pt>
                <c:pt idx="195">
                  <c:v>5.8169999999999999E-2</c:v>
                </c:pt>
                <c:pt idx="196">
                  <c:v>5.8169999999999999E-2</c:v>
                </c:pt>
                <c:pt idx="197">
                  <c:v>5.8169999999999999E-2</c:v>
                </c:pt>
                <c:pt idx="198">
                  <c:v>5.8169999999999999E-2</c:v>
                </c:pt>
                <c:pt idx="199">
                  <c:v>5.8169999999999999E-2</c:v>
                </c:pt>
                <c:pt idx="200">
                  <c:v>5.8169999999999999E-2</c:v>
                </c:pt>
                <c:pt idx="201">
                  <c:v>5.8169999999999999E-2</c:v>
                </c:pt>
                <c:pt idx="202">
                  <c:v>5.8169999999999999E-2</c:v>
                </c:pt>
                <c:pt idx="203">
                  <c:v>5.8169999999999999E-2</c:v>
                </c:pt>
                <c:pt idx="204">
                  <c:v>5.8169999999999999E-2</c:v>
                </c:pt>
                <c:pt idx="205">
                  <c:v>5.8169999999999999E-2</c:v>
                </c:pt>
                <c:pt idx="206">
                  <c:v>5.8169999999999999E-2</c:v>
                </c:pt>
                <c:pt idx="207">
                  <c:v>5.8169999999999999E-2</c:v>
                </c:pt>
                <c:pt idx="208">
                  <c:v>5.8169999999999999E-2</c:v>
                </c:pt>
                <c:pt idx="209">
                  <c:v>5.8169999999999999E-2</c:v>
                </c:pt>
                <c:pt idx="210">
                  <c:v>5.8169999999999999E-2</c:v>
                </c:pt>
                <c:pt idx="211">
                  <c:v>5.8169999999999999E-2</c:v>
                </c:pt>
                <c:pt idx="212">
                  <c:v>5.8169999999999999E-2</c:v>
                </c:pt>
                <c:pt idx="213">
                  <c:v>5.8169999999999999E-2</c:v>
                </c:pt>
                <c:pt idx="214">
                  <c:v>5.8169999999999999E-2</c:v>
                </c:pt>
                <c:pt idx="215">
                  <c:v>5.8169999999999999E-2</c:v>
                </c:pt>
                <c:pt idx="216">
                  <c:v>5.8169999999999999E-2</c:v>
                </c:pt>
                <c:pt idx="217">
                  <c:v>5.8169999999999999E-2</c:v>
                </c:pt>
                <c:pt idx="218">
                  <c:v>5.8169999999999999E-2</c:v>
                </c:pt>
                <c:pt idx="219">
                  <c:v>5.8169999999999999E-2</c:v>
                </c:pt>
                <c:pt idx="220">
                  <c:v>5.8169999999999999E-2</c:v>
                </c:pt>
                <c:pt idx="221">
                  <c:v>5.8169999999999999E-2</c:v>
                </c:pt>
                <c:pt idx="222">
                  <c:v>5.8169999999999999E-2</c:v>
                </c:pt>
                <c:pt idx="223">
                  <c:v>5.8169999999999999E-2</c:v>
                </c:pt>
                <c:pt idx="224">
                  <c:v>5.8169999999999999E-2</c:v>
                </c:pt>
                <c:pt idx="225">
                  <c:v>5.8169999999999999E-2</c:v>
                </c:pt>
                <c:pt idx="226">
                  <c:v>5.8169999999999999E-2</c:v>
                </c:pt>
                <c:pt idx="227">
                  <c:v>5.8169999999999999E-2</c:v>
                </c:pt>
                <c:pt idx="228">
                  <c:v>5.8169999999999999E-2</c:v>
                </c:pt>
                <c:pt idx="229">
                  <c:v>5.8169999999999999E-2</c:v>
                </c:pt>
                <c:pt idx="230">
                  <c:v>5.8169999999999999E-2</c:v>
                </c:pt>
                <c:pt idx="231">
                  <c:v>5.8169999999999999E-2</c:v>
                </c:pt>
                <c:pt idx="232">
                  <c:v>5.8169999999999999E-2</c:v>
                </c:pt>
                <c:pt idx="233">
                  <c:v>5.8169999999999999E-2</c:v>
                </c:pt>
                <c:pt idx="234">
                  <c:v>5.8169999999999999E-2</c:v>
                </c:pt>
                <c:pt idx="235">
                  <c:v>5.8169999999999999E-2</c:v>
                </c:pt>
                <c:pt idx="236">
                  <c:v>5.8169999999999999E-2</c:v>
                </c:pt>
                <c:pt idx="237">
                  <c:v>5.8169999999999999E-2</c:v>
                </c:pt>
                <c:pt idx="238">
                  <c:v>5.8169999999999999E-2</c:v>
                </c:pt>
                <c:pt idx="239">
                  <c:v>5.8169999999999999E-2</c:v>
                </c:pt>
                <c:pt idx="240">
                  <c:v>5.8169999999999999E-2</c:v>
                </c:pt>
                <c:pt idx="241">
                  <c:v>5.8169999999999999E-2</c:v>
                </c:pt>
                <c:pt idx="242">
                  <c:v>5.8169999999999999E-2</c:v>
                </c:pt>
                <c:pt idx="243">
                  <c:v>5.8169999999999999E-2</c:v>
                </c:pt>
                <c:pt idx="244">
                  <c:v>5.8169999999999999E-2</c:v>
                </c:pt>
                <c:pt idx="245">
                  <c:v>5.8169999999999999E-2</c:v>
                </c:pt>
                <c:pt idx="246">
                  <c:v>5.8169999999999999E-2</c:v>
                </c:pt>
                <c:pt idx="247">
                  <c:v>5.8169999999999999E-2</c:v>
                </c:pt>
                <c:pt idx="248">
                  <c:v>5.8169999999999999E-2</c:v>
                </c:pt>
                <c:pt idx="249">
                  <c:v>5.8169999999999999E-2</c:v>
                </c:pt>
                <c:pt idx="250">
                  <c:v>5.8169999999999999E-2</c:v>
                </c:pt>
                <c:pt idx="251">
                  <c:v>5.8169999999999999E-2</c:v>
                </c:pt>
                <c:pt idx="252">
                  <c:v>5.8169999999999999E-2</c:v>
                </c:pt>
                <c:pt idx="253">
                  <c:v>5.8169999999999999E-2</c:v>
                </c:pt>
                <c:pt idx="254">
                  <c:v>5.8169999999999999E-2</c:v>
                </c:pt>
                <c:pt idx="255">
                  <c:v>5.8169999999999999E-2</c:v>
                </c:pt>
                <c:pt idx="256">
                  <c:v>5.8169999999999999E-2</c:v>
                </c:pt>
                <c:pt idx="257">
                  <c:v>5.8169999999999999E-2</c:v>
                </c:pt>
                <c:pt idx="258">
                  <c:v>5.8169999999999999E-2</c:v>
                </c:pt>
                <c:pt idx="259">
                  <c:v>5.8169999999999999E-2</c:v>
                </c:pt>
                <c:pt idx="260">
                  <c:v>5.8169999999999999E-2</c:v>
                </c:pt>
                <c:pt idx="261">
                  <c:v>5.8169999999999999E-2</c:v>
                </c:pt>
                <c:pt idx="262">
                  <c:v>5.8169999999999999E-2</c:v>
                </c:pt>
                <c:pt idx="263">
                  <c:v>5.8169999999999999E-2</c:v>
                </c:pt>
                <c:pt idx="264">
                  <c:v>5.8169999999999999E-2</c:v>
                </c:pt>
                <c:pt idx="265">
                  <c:v>5.8169999999999999E-2</c:v>
                </c:pt>
                <c:pt idx="266">
                  <c:v>5.8169999999999999E-2</c:v>
                </c:pt>
                <c:pt idx="267">
                  <c:v>5.8169999999999999E-2</c:v>
                </c:pt>
                <c:pt idx="268">
                  <c:v>5.8169999999999999E-2</c:v>
                </c:pt>
                <c:pt idx="269">
                  <c:v>5.8169999999999999E-2</c:v>
                </c:pt>
                <c:pt idx="270">
                  <c:v>5.8169999999999999E-2</c:v>
                </c:pt>
                <c:pt idx="271">
                  <c:v>5.8169999999999999E-2</c:v>
                </c:pt>
                <c:pt idx="272">
                  <c:v>5.8169999999999999E-2</c:v>
                </c:pt>
                <c:pt idx="273">
                  <c:v>5.8169999999999999E-2</c:v>
                </c:pt>
                <c:pt idx="274">
                  <c:v>5.8169999999999999E-2</c:v>
                </c:pt>
                <c:pt idx="275">
                  <c:v>5.8169999999999999E-2</c:v>
                </c:pt>
                <c:pt idx="276">
                  <c:v>5.8169999999999999E-2</c:v>
                </c:pt>
                <c:pt idx="277">
                  <c:v>5.8169999999999999E-2</c:v>
                </c:pt>
                <c:pt idx="278">
                  <c:v>5.8169999999999999E-2</c:v>
                </c:pt>
                <c:pt idx="279">
                  <c:v>5.8169999999999999E-2</c:v>
                </c:pt>
                <c:pt idx="280">
                  <c:v>5.8169999999999999E-2</c:v>
                </c:pt>
                <c:pt idx="281">
                  <c:v>5.8169999999999999E-2</c:v>
                </c:pt>
                <c:pt idx="282">
                  <c:v>5.8169999999999999E-2</c:v>
                </c:pt>
                <c:pt idx="283">
                  <c:v>5.8169999999999999E-2</c:v>
                </c:pt>
                <c:pt idx="284">
                  <c:v>5.8169999999999999E-2</c:v>
                </c:pt>
                <c:pt idx="285">
                  <c:v>5.8169999999999999E-2</c:v>
                </c:pt>
                <c:pt idx="286">
                  <c:v>5.8169999999999999E-2</c:v>
                </c:pt>
                <c:pt idx="287">
                  <c:v>5.8169999999999999E-2</c:v>
                </c:pt>
                <c:pt idx="288">
                  <c:v>5.8169999999999999E-2</c:v>
                </c:pt>
                <c:pt idx="289">
                  <c:v>5.8169999999999999E-2</c:v>
                </c:pt>
                <c:pt idx="290">
                  <c:v>5.8169999999999999E-2</c:v>
                </c:pt>
                <c:pt idx="291">
                  <c:v>5.8169999999999999E-2</c:v>
                </c:pt>
                <c:pt idx="292">
                  <c:v>5.8169999999999999E-2</c:v>
                </c:pt>
                <c:pt idx="293">
                  <c:v>5.8169999999999999E-2</c:v>
                </c:pt>
                <c:pt idx="294">
                  <c:v>5.8169999999999999E-2</c:v>
                </c:pt>
                <c:pt idx="295">
                  <c:v>5.8169999999999999E-2</c:v>
                </c:pt>
                <c:pt idx="296">
                  <c:v>5.8169999999999999E-2</c:v>
                </c:pt>
                <c:pt idx="297">
                  <c:v>5.8169999999999999E-2</c:v>
                </c:pt>
                <c:pt idx="298">
                  <c:v>5.8169999999999999E-2</c:v>
                </c:pt>
                <c:pt idx="299">
                  <c:v>5.8169999999999999E-2</c:v>
                </c:pt>
                <c:pt idx="300">
                  <c:v>5.8169999999999999E-2</c:v>
                </c:pt>
                <c:pt idx="301">
                  <c:v>7.1819999999999995E-2</c:v>
                </c:pt>
                <c:pt idx="302">
                  <c:v>7.1819999999999995E-2</c:v>
                </c:pt>
                <c:pt idx="303">
                  <c:v>7.1819999999999995E-2</c:v>
                </c:pt>
                <c:pt idx="304">
                  <c:v>7.1819999999999995E-2</c:v>
                </c:pt>
                <c:pt idx="305">
                  <c:v>7.1819999999999995E-2</c:v>
                </c:pt>
                <c:pt idx="306">
                  <c:v>7.1819999999999995E-2</c:v>
                </c:pt>
                <c:pt idx="307">
                  <c:v>7.1819999999999995E-2</c:v>
                </c:pt>
                <c:pt idx="308">
                  <c:v>7.1819999999999995E-2</c:v>
                </c:pt>
                <c:pt idx="309">
                  <c:v>7.1819999999999995E-2</c:v>
                </c:pt>
                <c:pt idx="310">
                  <c:v>7.1819999999999995E-2</c:v>
                </c:pt>
                <c:pt idx="311">
                  <c:v>7.1819999999999995E-2</c:v>
                </c:pt>
                <c:pt idx="312">
                  <c:v>7.1819999999999995E-2</c:v>
                </c:pt>
                <c:pt idx="313">
                  <c:v>7.1819999999999995E-2</c:v>
                </c:pt>
                <c:pt idx="314">
                  <c:v>7.1819999999999995E-2</c:v>
                </c:pt>
                <c:pt idx="315">
                  <c:v>7.1819999999999995E-2</c:v>
                </c:pt>
                <c:pt idx="316">
                  <c:v>7.1819999999999995E-2</c:v>
                </c:pt>
                <c:pt idx="317">
                  <c:v>7.1819999999999995E-2</c:v>
                </c:pt>
                <c:pt idx="318">
                  <c:v>7.1819999999999995E-2</c:v>
                </c:pt>
                <c:pt idx="319">
                  <c:v>8.5680000000000006E-2</c:v>
                </c:pt>
                <c:pt idx="320">
                  <c:v>8.5680000000000006E-2</c:v>
                </c:pt>
                <c:pt idx="321">
                  <c:v>8.5680000000000006E-2</c:v>
                </c:pt>
                <c:pt idx="322">
                  <c:v>8.5680000000000006E-2</c:v>
                </c:pt>
                <c:pt idx="323">
                  <c:v>8.5680000000000006E-2</c:v>
                </c:pt>
                <c:pt idx="324">
                  <c:v>8.5680000000000006E-2</c:v>
                </c:pt>
                <c:pt idx="325">
                  <c:v>8.5680000000000006E-2</c:v>
                </c:pt>
                <c:pt idx="326">
                  <c:v>8.5680000000000006E-2</c:v>
                </c:pt>
                <c:pt idx="327">
                  <c:v>8.5680000000000006E-2</c:v>
                </c:pt>
                <c:pt idx="328">
                  <c:v>8.5680000000000006E-2</c:v>
                </c:pt>
                <c:pt idx="329">
                  <c:v>8.5680000000000006E-2</c:v>
                </c:pt>
                <c:pt idx="330">
                  <c:v>8.5680000000000006E-2</c:v>
                </c:pt>
                <c:pt idx="331">
                  <c:v>8.5680000000000006E-2</c:v>
                </c:pt>
                <c:pt idx="332">
                  <c:v>8.5680000000000006E-2</c:v>
                </c:pt>
                <c:pt idx="333">
                  <c:v>8.5680000000000006E-2</c:v>
                </c:pt>
                <c:pt idx="334">
                  <c:v>8.5680000000000006E-2</c:v>
                </c:pt>
                <c:pt idx="335">
                  <c:v>8.5680000000000006E-2</c:v>
                </c:pt>
                <c:pt idx="336">
                  <c:v>8.5680000000000006E-2</c:v>
                </c:pt>
                <c:pt idx="337">
                  <c:v>8.5680000000000006E-2</c:v>
                </c:pt>
                <c:pt idx="338">
                  <c:v>8.5680000000000006E-2</c:v>
                </c:pt>
                <c:pt idx="339">
                  <c:v>8.5680000000000006E-2</c:v>
                </c:pt>
                <c:pt idx="340">
                  <c:v>8.5680000000000006E-2</c:v>
                </c:pt>
                <c:pt idx="341">
                  <c:v>8.5680000000000006E-2</c:v>
                </c:pt>
                <c:pt idx="342">
                  <c:v>9.9959999999999993E-2</c:v>
                </c:pt>
                <c:pt idx="343">
                  <c:v>9.9959999999999993E-2</c:v>
                </c:pt>
                <c:pt idx="344">
                  <c:v>9.9959999999999993E-2</c:v>
                </c:pt>
                <c:pt idx="345">
                  <c:v>9.9959999999999993E-2</c:v>
                </c:pt>
                <c:pt idx="346">
                  <c:v>9.9959999999999993E-2</c:v>
                </c:pt>
                <c:pt idx="347">
                  <c:v>9.9959999999999993E-2</c:v>
                </c:pt>
                <c:pt idx="348">
                  <c:v>9.9959999999999993E-2</c:v>
                </c:pt>
                <c:pt idx="349">
                  <c:v>9.9959999999999993E-2</c:v>
                </c:pt>
                <c:pt idx="350">
                  <c:v>9.9959999999999993E-2</c:v>
                </c:pt>
                <c:pt idx="351">
                  <c:v>9.9959999999999993E-2</c:v>
                </c:pt>
                <c:pt idx="352">
                  <c:v>9.9959999999999993E-2</c:v>
                </c:pt>
                <c:pt idx="353">
                  <c:v>9.9959999999999993E-2</c:v>
                </c:pt>
                <c:pt idx="354">
                  <c:v>9.9959999999999993E-2</c:v>
                </c:pt>
                <c:pt idx="355">
                  <c:v>9.9959999999999993E-2</c:v>
                </c:pt>
                <c:pt idx="356">
                  <c:v>9.9959999999999993E-2</c:v>
                </c:pt>
                <c:pt idx="357">
                  <c:v>9.9959999999999993E-2</c:v>
                </c:pt>
                <c:pt idx="358">
                  <c:v>9.9959999999999993E-2</c:v>
                </c:pt>
                <c:pt idx="359">
                  <c:v>9.9959999999999993E-2</c:v>
                </c:pt>
                <c:pt idx="360">
                  <c:v>9.9959999999999993E-2</c:v>
                </c:pt>
                <c:pt idx="361">
                  <c:v>9.9959999999999993E-2</c:v>
                </c:pt>
                <c:pt idx="362">
                  <c:v>9.9959999999999993E-2</c:v>
                </c:pt>
                <c:pt idx="363">
                  <c:v>9.9959999999999993E-2</c:v>
                </c:pt>
                <c:pt idx="364">
                  <c:v>9.9959999999999993E-2</c:v>
                </c:pt>
                <c:pt idx="365">
                  <c:v>9.9959999999999993E-2</c:v>
                </c:pt>
                <c:pt idx="366">
                  <c:v>9.9959999999999993E-2</c:v>
                </c:pt>
                <c:pt idx="367">
                  <c:v>9.9959999999999993E-2</c:v>
                </c:pt>
                <c:pt idx="368">
                  <c:v>9.9959999999999993E-2</c:v>
                </c:pt>
                <c:pt idx="369">
                  <c:v>9.9959999999999993E-2</c:v>
                </c:pt>
                <c:pt idx="370">
                  <c:v>9.9959999999999993E-2</c:v>
                </c:pt>
                <c:pt idx="371">
                  <c:v>9.9959999999999993E-2</c:v>
                </c:pt>
                <c:pt idx="372">
                  <c:v>9.9959999999999993E-2</c:v>
                </c:pt>
                <c:pt idx="373">
                  <c:v>9.9959999999999993E-2</c:v>
                </c:pt>
                <c:pt idx="374">
                  <c:v>9.9959999999999993E-2</c:v>
                </c:pt>
                <c:pt idx="375">
                  <c:v>9.9959999999999993E-2</c:v>
                </c:pt>
                <c:pt idx="376">
                  <c:v>9.9959999999999993E-2</c:v>
                </c:pt>
                <c:pt idx="377">
                  <c:v>9.9959999999999993E-2</c:v>
                </c:pt>
                <c:pt idx="378">
                  <c:v>9.9959999999999993E-2</c:v>
                </c:pt>
                <c:pt idx="379">
                  <c:v>9.9959999999999993E-2</c:v>
                </c:pt>
                <c:pt idx="380">
                  <c:v>9.9959999999999993E-2</c:v>
                </c:pt>
                <c:pt idx="381">
                  <c:v>9.9959999999999993E-2</c:v>
                </c:pt>
                <c:pt idx="382">
                  <c:v>9.9959999999999993E-2</c:v>
                </c:pt>
                <c:pt idx="383">
                  <c:v>9.9959999999999993E-2</c:v>
                </c:pt>
                <c:pt idx="384">
                  <c:v>9.9959999999999993E-2</c:v>
                </c:pt>
                <c:pt idx="385">
                  <c:v>9.9959999999999993E-2</c:v>
                </c:pt>
                <c:pt idx="386">
                  <c:v>9.9959999999999993E-2</c:v>
                </c:pt>
                <c:pt idx="387">
                  <c:v>9.9959999999999993E-2</c:v>
                </c:pt>
                <c:pt idx="388">
                  <c:v>9.9959999999999993E-2</c:v>
                </c:pt>
                <c:pt idx="389">
                  <c:v>9.9959999999999993E-2</c:v>
                </c:pt>
                <c:pt idx="390">
                  <c:v>9.9959999999999993E-2</c:v>
                </c:pt>
                <c:pt idx="391">
                  <c:v>9.9959999999999993E-2</c:v>
                </c:pt>
                <c:pt idx="392">
                  <c:v>9.9959999999999993E-2</c:v>
                </c:pt>
                <c:pt idx="393">
                  <c:v>9.9959999999999993E-2</c:v>
                </c:pt>
                <c:pt idx="394">
                  <c:v>9.9959999999999993E-2</c:v>
                </c:pt>
                <c:pt idx="395">
                  <c:v>9.9959999999999993E-2</c:v>
                </c:pt>
                <c:pt idx="396">
                  <c:v>9.9959999999999993E-2</c:v>
                </c:pt>
                <c:pt idx="397">
                  <c:v>9.9959999999999993E-2</c:v>
                </c:pt>
                <c:pt idx="398">
                  <c:v>9.9959999999999993E-2</c:v>
                </c:pt>
                <c:pt idx="399">
                  <c:v>0.11663</c:v>
                </c:pt>
                <c:pt idx="400">
                  <c:v>0.11663</c:v>
                </c:pt>
                <c:pt idx="401">
                  <c:v>0.11663</c:v>
                </c:pt>
                <c:pt idx="402">
                  <c:v>0.11663</c:v>
                </c:pt>
                <c:pt idx="403">
                  <c:v>0.11663</c:v>
                </c:pt>
                <c:pt idx="404">
                  <c:v>0.11663</c:v>
                </c:pt>
                <c:pt idx="405">
                  <c:v>0.11663</c:v>
                </c:pt>
                <c:pt idx="406">
                  <c:v>0.11663</c:v>
                </c:pt>
                <c:pt idx="407">
                  <c:v>0.11663</c:v>
                </c:pt>
                <c:pt idx="408">
                  <c:v>0.11663</c:v>
                </c:pt>
                <c:pt idx="409">
                  <c:v>0.11663</c:v>
                </c:pt>
                <c:pt idx="410">
                  <c:v>0.11663</c:v>
                </c:pt>
                <c:pt idx="411">
                  <c:v>0.11663</c:v>
                </c:pt>
                <c:pt idx="412">
                  <c:v>0.11663</c:v>
                </c:pt>
                <c:pt idx="413">
                  <c:v>0.11663</c:v>
                </c:pt>
                <c:pt idx="414">
                  <c:v>0.11663</c:v>
                </c:pt>
                <c:pt idx="415">
                  <c:v>0.11663</c:v>
                </c:pt>
                <c:pt idx="416">
                  <c:v>0.11663</c:v>
                </c:pt>
                <c:pt idx="417">
                  <c:v>0.11663</c:v>
                </c:pt>
                <c:pt idx="418">
                  <c:v>0.11663</c:v>
                </c:pt>
                <c:pt idx="419">
                  <c:v>0.11663</c:v>
                </c:pt>
                <c:pt idx="420">
                  <c:v>0.11663</c:v>
                </c:pt>
                <c:pt idx="421">
                  <c:v>0.11663</c:v>
                </c:pt>
                <c:pt idx="422">
                  <c:v>0.11663</c:v>
                </c:pt>
                <c:pt idx="423">
                  <c:v>0.11663</c:v>
                </c:pt>
                <c:pt idx="424">
                  <c:v>0.11663</c:v>
                </c:pt>
                <c:pt idx="425">
                  <c:v>0.11663</c:v>
                </c:pt>
                <c:pt idx="426">
                  <c:v>0.11663</c:v>
                </c:pt>
                <c:pt idx="427">
                  <c:v>0.11663</c:v>
                </c:pt>
                <c:pt idx="428">
                  <c:v>0.11663</c:v>
                </c:pt>
                <c:pt idx="429">
                  <c:v>0.11663</c:v>
                </c:pt>
                <c:pt idx="430">
                  <c:v>0.11663</c:v>
                </c:pt>
                <c:pt idx="431">
                  <c:v>0.11663</c:v>
                </c:pt>
                <c:pt idx="432">
                  <c:v>0.11663</c:v>
                </c:pt>
                <c:pt idx="433">
                  <c:v>0.11663</c:v>
                </c:pt>
                <c:pt idx="434">
                  <c:v>0.11663</c:v>
                </c:pt>
                <c:pt idx="435">
                  <c:v>0.11663</c:v>
                </c:pt>
                <c:pt idx="436">
                  <c:v>0.11663</c:v>
                </c:pt>
                <c:pt idx="437">
                  <c:v>0.11663</c:v>
                </c:pt>
                <c:pt idx="438">
                  <c:v>0.11663</c:v>
                </c:pt>
                <c:pt idx="439">
                  <c:v>0.11663</c:v>
                </c:pt>
                <c:pt idx="440">
                  <c:v>0.11663</c:v>
                </c:pt>
                <c:pt idx="441">
                  <c:v>0.11663</c:v>
                </c:pt>
                <c:pt idx="442">
                  <c:v>0.11663</c:v>
                </c:pt>
                <c:pt idx="443">
                  <c:v>0.11663</c:v>
                </c:pt>
                <c:pt idx="444">
                  <c:v>0.11663</c:v>
                </c:pt>
                <c:pt idx="445">
                  <c:v>0.11663</c:v>
                </c:pt>
                <c:pt idx="446">
                  <c:v>0.11663</c:v>
                </c:pt>
                <c:pt idx="447">
                  <c:v>0.11663</c:v>
                </c:pt>
                <c:pt idx="448">
                  <c:v>0.11663</c:v>
                </c:pt>
                <c:pt idx="449">
                  <c:v>0.11663</c:v>
                </c:pt>
                <c:pt idx="450">
                  <c:v>0.11663</c:v>
                </c:pt>
                <c:pt idx="451">
                  <c:v>0.11663</c:v>
                </c:pt>
                <c:pt idx="452">
                  <c:v>0.11663</c:v>
                </c:pt>
                <c:pt idx="453">
                  <c:v>0.11663</c:v>
                </c:pt>
                <c:pt idx="454">
                  <c:v>0.11663</c:v>
                </c:pt>
                <c:pt idx="455">
                  <c:v>0.11663</c:v>
                </c:pt>
                <c:pt idx="456">
                  <c:v>0.11663</c:v>
                </c:pt>
                <c:pt idx="457">
                  <c:v>0.11663</c:v>
                </c:pt>
                <c:pt idx="458">
                  <c:v>0.11663</c:v>
                </c:pt>
                <c:pt idx="459">
                  <c:v>0.11663</c:v>
                </c:pt>
                <c:pt idx="460">
                  <c:v>0.11663</c:v>
                </c:pt>
                <c:pt idx="461">
                  <c:v>0.11663</c:v>
                </c:pt>
                <c:pt idx="462">
                  <c:v>0.11663</c:v>
                </c:pt>
                <c:pt idx="463">
                  <c:v>0.11663</c:v>
                </c:pt>
                <c:pt idx="464">
                  <c:v>0.11663</c:v>
                </c:pt>
                <c:pt idx="465">
                  <c:v>0.11663</c:v>
                </c:pt>
                <c:pt idx="466">
                  <c:v>0.11663</c:v>
                </c:pt>
                <c:pt idx="467">
                  <c:v>0.11663</c:v>
                </c:pt>
                <c:pt idx="468">
                  <c:v>0.11663</c:v>
                </c:pt>
                <c:pt idx="469">
                  <c:v>0.11663</c:v>
                </c:pt>
                <c:pt idx="470">
                  <c:v>0.11663</c:v>
                </c:pt>
                <c:pt idx="471">
                  <c:v>0.11663</c:v>
                </c:pt>
                <c:pt idx="472">
                  <c:v>0.11663</c:v>
                </c:pt>
                <c:pt idx="473">
                  <c:v>0.11663</c:v>
                </c:pt>
                <c:pt idx="474">
                  <c:v>0.11663</c:v>
                </c:pt>
                <c:pt idx="475">
                  <c:v>0.11663</c:v>
                </c:pt>
                <c:pt idx="476">
                  <c:v>0.11663</c:v>
                </c:pt>
                <c:pt idx="477">
                  <c:v>0.11663</c:v>
                </c:pt>
                <c:pt idx="478">
                  <c:v>0.11663</c:v>
                </c:pt>
                <c:pt idx="479">
                  <c:v>0.11663</c:v>
                </c:pt>
                <c:pt idx="480">
                  <c:v>0.11663</c:v>
                </c:pt>
                <c:pt idx="481">
                  <c:v>0.11663</c:v>
                </c:pt>
                <c:pt idx="482">
                  <c:v>0.11663</c:v>
                </c:pt>
                <c:pt idx="483">
                  <c:v>0.11663</c:v>
                </c:pt>
                <c:pt idx="484">
                  <c:v>0.11663</c:v>
                </c:pt>
                <c:pt idx="485">
                  <c:v>0.11663</c:v>
                </c:pt>
                <c:pt idx="486">
                  <c:v>0.11663</c:v>
                </c:pt>
                <c:pt idx="487">
                  <c:v>0.11663</c:v>
                </c:pt>
                <c:pt idx="488">
                  <c:v>0.11663</c:v>
                </c:pt>
                <c:pt idx="489">
                  <c:v>0.11663</c:v>
                </c:pt>
                <c:pt idx="490">
                  <c:v>0.11663</c:v>
                </c:pt>
                <c:pt idx="491">
                  <c:v>0.11663</c:v>
                </c:pt>
                <c:pt idx="492">
                  <c:v>0.11663</c:v>
                </c:pt>
                <c:pt idx="493">
                  <c:v>0.11663</c:v>
                </c:pt>
                <c:pt idx="494">
                  <c:v>0.11663</c:v>
                </c:pt>
                <c:pt idx="495">
                  <c:v>0.11663</c:v>
                </c:pt>
                <c:pt idx="496">
                  <c:v>0.11663</c:v>
                </c:pt>
                <c:pt idx="497">
                  <c:v>0.11663</c:v>
                </c:pt>
                <c:pt idx="498">
                  <c:v>0.11663</c:v>
                </c:pt>
                <c:pt idx="499">
                  <c:v>0.11663</c:v>
                </c:pt>
                <c:pt idx="500">
                  <c:v>0.11663</c:v>
                </c:pt>
                <c:pt idx="501">
                  <c:v>0.11663</c:v>
                </c:pt>
                <c:pt idx="502">
                  <c:v>0.11663</c:v>
                </c:pt>
                <c:pt idx="503">
                  <c:v>0.11663</c:v>
                </c:pt>
                <c:pt idx="504">
                  <c:v>0.11663</c:v>
                </c:pt>
                <c:pt idx="505">
                  <c:v>0.11663</c:v>
                </c:pt>
                <c:pt idx="506">
                  <c:v>0.11663</c:v>
                </c:pt>
                <c:pt idx="507">
                  <c:v>0.11663</c:v>
                </c:pt>
                <c:pt idx="508">
                  <c:v>0.11663</c:v>
                </c:pt>
                <c:pt idx="509">
                  <c:v>0.11663</c:v>
                </c:pt>
                <c:pt idx="510">
                  <c:v>0.11663</c:v>
                </c:pt>
                <c:pt idx="511">
                  <c:v>0.11663</c:v>
                </c:pt>
                <c:pt idx="512">
                  <c:v>0.11663</c:v>
                </c:pt>
                <c:pt idx="513">
                  <c:v>0.11663</c:v>
                </c:pt>
                <c:pt idx="514">
                  <c:v>0.11663</c:v>
                </c:pt>
                <c:pt idx="515">
                  <c:v>0.11663</c:v>
                </c:pt>
                <c:pt idx="516">
                  <c:v>0.11663</c:v>
                </c:pt>
                <c:pt idx="517">
                  <c:v>0.11663</c:v>
                </c:pt>
                <c:pt idx="518">
                  <c:v>0.11663</c:v>
                </c:pt>
                <c:pt idx="519">
                  <c:v>0.11663</c:v>
                </c:pt>
                <c:pt idx="520">
                  <c:v>0.11663</c:v>
                </c:pt>
                <c:pt idx="521">
                  <c:v>0.11663</c:v>
                </c:pt>
                <c:pt idx="522">
                  <c:v>0.11663</c:v>
                </c:pt>
                <c:pt idx="523">
                  <c:v>0.11663</c:v>
                </c:pt>
                <c:pt idx="524">
                  <c:v>0.11663</c:v>
                </c:pt>
                <c:pt idx="525">
                  <c:v>0.11663</c:v>
                </c:pt>
                <c:pt idx="526">
                  <c:v>0.11663</c:v>
                </c:pt>
                <c:pt idx="527">
                  <c:v>0.11663</c:v>
                </c:pt>
                <c:pt idx="528">
                  <c:v>0.11663</c:v>
                </c:pt>
                <c:pt idx="529">
                  <c:v>0.11663</c:v>
                </c:pt>
                <c:pt idx="530">
                  <c:v>0.11663</c:v>
                </c:pt>
                <c:pt idx="531">
                  <c:v>0.11663</c:v>
                </c:pt>
                <c:pt idx="532">
                  <c:v>0.11663</c:v>
                </c:pt>
                <c:pt idx="533">
                  <c:v>0.11663</c:v>
                </c:pt>
                <c:pt idx="534">
                  <c:v>0.11663</c:v>
                </c:pt>
                <c:pt idx="535">
                  <c:v>0.11663</c:v>
                </c:pt>
                <c:pt idx="536">
                  <c:v>0.11663</c:v>
                </c:pt>
                <c:pt idx="537">
                  <c:v>0.11663</c:v>
                </c:pt>
                <c:pt idx="538">
                  <c:v>0.11663</c:v>
                </c:pt>
                <c:pt idx="539">
                  <c:v>0.11663</c:v>
                </c:pt>
                <c:pt idx="540">
                  <c:v>0.11663</c:v>
                </c:pt>
                <c:pt idx="541">
                  <c:v>0.11663</c:v>
                </c:pt>
                <c:pt idx="542">
                  <c:v>0.11663</c:v>
                </c:pt>
                <c:pt idx="543">
                  <c:v>0.11663</c:v>
                </c:pt>
                <c:pt idx="544">
                  <c:v>0.11663</c:v>
                </c:pt>
                <c:pt idx="545">
                  <c:v>0.11663</c:v>
                </c:pt>
                <c:pt idx="546">
                  <c:v>0.11663</c:v>
                </c:pt>
                <c:pt idx="547">
                  <c:v>0.11663</c:v>
                </c:pt>
                <c:pt idx="548">
                  <c:v>0.11663</c:v>
                </c:pt>
                <c:pt idx="549">
                  <c:v>0.11663</c:v>
                </c:pt>
                <c:pt idx="550">
                  <c:v>0.11663</c:v>
                </c:pt>
                <c:pt idx="551">
                  <c:v>0.11663</c:v>
                </c:pt>
                <c:pt idx="552">
                  <c:v>0.11663</c:v>
                </c:pt>
                <c:pt idx="553">
                  <c:v>0.11663</c:v>
                </c:pt>
                <c:pt idx="554">
                  <c:v>0.11663</c:v>
                </c:pt>
                <c:pt idx="555">
                  <c:v>0.11663</c:v>
                </c:pt>
                <c:pt idx="556">
                  <c:v>0.11663</c:v>
                </c:pt>
                <c:pt idx="557">
                  <c:v>0.11663</c:v>
                </c:pt>
                <c:pt idx="558">
                  <c:v>0.11663</c:v>
                </c:pt>
                <c:pt idx="559">
                  <c:v>0.11663</c:v>
                </c:pt>
                <c:pt idx="560">
                  <c:v>0.11663</c:v>
                </c:pt>
                <c:pt idx="561">
                  <c:v>0.11663</c:v>
                </c:pt>
                <c:pt idx="562">
                  <c:v>0.11663</c:v>
                </c:pt>
                <c:pt idx="563">
                  <c:v>0.11663</c:v>
                </c:pt>
                <c:pt idx="564">
                  <c:v>0.11663</c:v>
                </c:pt>
                <c:pt idx="565">
                  <c:v>0.11663</c:v>
                </c:pt>
                <c:pt idx="566">
                  <c:v>0.11663</c:v>
                </c:pt>
                <c:pt idx="567">
                  <c:v>0.11663</c:v>
                </c:pt>
                <c:pt idx="568">
                  <c:v>0.11663</c:v>
                </c:pt>
                <c:pt idx="569">
                  <c:v>0.11663</c:v>
                </c:pt>
                <c:pt idx="570">
                  <c:v>0.11663</c:v>
                </c:pt>
                <c:pt idx="571">
                  <c:v>0.11663</c:v>
                </c:pt>
                <c:pt idx="572">
                  <c:v>0.11663</c:v>
                </c:pt>
                <c:pt idx="573">
                  <c:v>0.11663</c:v>
                </c:pt>
                <c:pt idx="574">
                  <c:v>0.11663</c:v>
                </c:pt>
                <c:pt idx="575">
                  <c:v>0.11663</c:v>
                </c:pt>
                <c:pt idx="576">
                  <c:v>0.11663</c:v>
                </c:pt>
                <c:pt idx="577">
                  <c:v>0.11663</c:v>
                </c:pt>
                <c:pt idx="578">
                  <c:v>0.11663</c:v>
                </c:pt>
                <c:pt idx="579">
                  <c:v>0.11663</c:v>
                </c:pt>
                <c:pt idx="580">
                  <c:v>0.11663</c:v>
                </c:pt>
                <c:pt idx="581">
                  <c:v>0.11663</c:v>
                </c:pt>
                <c:pt idx="582">
                  <c:v>0.11663</c:v>
                </c:pt>
                <c:pt idx="583">
                  <c:v>0.11663</c:v>
                </c:pt>
                <c:pt idx="584">
                  <c:v>0.11663</c:v>
                </c:pt>
                <c:pt idx="585">
                  <c:v>0.11663</c:v>
                </c:pt>
                <c:pt idx="586">
                  <c:v>0.11663</c:v>
                </c:pt>
                <c:pt idx="587">
                  <c:v>0.11663</c:v>
                </c:pt>
                <c:pt idx="588">
                  <c:v>0.11663</c:v>
                </c:pt>
                <c:pt idx="589">
                  <c:v>0.11663</c:v>
                </c:pt>
                <c:pt idx="590">
                  <c:v>0.11663</c:v>
                </c:pt>
                <c:pt idx="591">
                  <c:v>0.11663</c:v>
                </c:pt>
                <c:pt idx="592">
                  <c:v>0.11663</c:v>
                </c:pt>
                <c:pt idx="593">
                  <c:v>0.11663</c:v>
                </c:pt>
                <c:pt idx="594">
                  <c:v>0.13766</c:v>
                </c:pt>
                <c:pt idx="595">
                  <c:v>0.13766</c:v>
                </c:pt>
                <c:pt idx="596">
                  <c:v>0.13766</c:v>
                </c:pt>
                <c:pt idx="597">
                  <c:v>0.13766</c:v>
                </c:pt>
                <c:pt idx="598">
                  <c:v>0.13766</c:v>
                </c:pt>
                <c:pt idx="599">
                  <c:v>0.13766</c:v>
                </c:pt>
                <c:pt idx="600">
                  <c:v>0.13766</c:v>
                </c:pt>
                <c:pt idx="601">
                  <c:v>0.13766</c:v>
                </c:pt>
                <c:pt idx="602">
                  <c:v>0.13766</c:v>
                </c:pt>
                <c:pt idx="603">
                  <c:v>0.13766</c:v>
                </c:pt>
                <c:pt idx="604">
                  <c:v>0.13766</c:v>
                </c:pt>
                <c:pt idx="605">
                  <c:v>0.13766</c:v>
                </c:pt>
                <c:pt idx="606">
                  <c:v>0.13766</c:v>
                </c:pt>
                <c:pt idx="607">
                  <c:v>0.13766</c:v>
                </c:pt>
                <c:pt idx="608">
                  <c:v>0.13766</c:v>
                </c:pt>
                <c:pt idx="609">
                  <c:v>0.13766</c:v>
                </c:pt>
                <c:pt idx="610">
                  <c:v>0.13766</c:v>
                </c:pt>
                <c:pt idx="611">
                  <c:v>0.13766</c:v>
                </c:pt>
                <c:pt idx="612">
                  <c:v>0.13766</c:v>
                </c:pt>
                <c:pt idx="613">
                  <c:v>0.13766</c:v>
                </c:pt>
                <c:pt idx="614">
                  <c:v>0.13766</c:v>
                </c:pt>
                <c:pt idx="615">
                  <c:v>0.13766</c:v>
                </c:pt>
                <c:pt idx="616">
                  <c:v>0.13766</c:v>
                </c:pt>
                <c:pt idx="617">
                  <c:v>0.13766</c:v>
                </c:pt>
                <c:pt idx="618">
                  <c:v>0.13766</c:v>
                </c:pt>
                <c:pt idx="619">
                  <c:v>0.13766</c:v>
                </c:pt>
                <c:pt idx="620">
                  <c:v>0.13766</c:v>
                </c:pt>
                <c:pt idx="621">
                  <c:v>0.13766</c:v>
                </c:pt>
                <c:pt idx="622">
                  <c:v>0.13766</c:v>
                </c:pt>
                <c:pt idx="623">
                  <c:v>0.13766</c:v>
                </c:pt>
                <c:pt idx="624">
                  <c:v>0.13766</c:v>
                </c:pt>
                <c:pt idx="625">
                  <c:v>0.13766</c:v>
                </c:pt>
                <c:pt idx="626">
                  <c:v>0.13766</c:v>
                </c:pt>
                <c:pt idx="627">
                  <c:v>0.13766</c:v>
                </c:pt>
                <c:pt idx="628">
                  <c:v>0.13766</c:v>
                </c:pt>
                <c:pt idx="629">
                  <c:v>0.13766</c:v>
                </c:pt>
                <c:pt idx="630">
                  <c:v>0.13766</c:v>
                </c:pt>
                <c:pt idx="631">
                  <c:v>0.13766</c:v>
                </c:pt>
                <c:pt idx="632">
                  <c:v>0.13766</c:v>
                </c:pt>
                <c:pt idx="633">
                  <c:v>0.13766</c:v>
                </c:pt>
                <c:pt idx="634">
                  <c:v>0.13766</c:v>
                </c:pt>
                <c:pt idx="635">
                  <c:v>0.13766</c:v>
                </c:pt>
                <c:pt idx="636">
                  <c:v>0.13766</c:v>
                </c:pt>
                <c:pt idx="637">
                  <c:v>0.13766</c:v>
                </c:pt>
                <c:pt idx="638">
                  <c:v>0.13766</c:v>
                </c:pt>
                <c:pt idx="639">
                  <c:v>0.13766</c:v>
                </c:pt>
                <c:pt idx="640">
                  <c:v>0.13766</c:v>
                </c:pt>
                <c:pt idx="641">
                  <c:v>0.13766</c:v>
                </c:pt>
                <c:pt idx="642">
                  <c:v>0.13766</c:v>
                </c:pt>
                <c:pt idx="643">
                  <c:v>0.13766</c:v>
                </c:pt>
                <c:pt idx="644">
                  <c:v>0.13766</c:v>
                </c:pt>
                <c:pt idx="645">
                  <c:v>0.13766</c:v>
                </c:pt>
                <c:pt idx="646">
                  <c:v>0.13766</c:v>
                </c:pt>
                <c:pt idx="647">
                  <c:v>0.13766</c:v>
                </c:pt>
                <c:pt idx="648">
                  <c:v>0.13766</c:v>
                </c:pt>
                <c:pt idx="649">
                  <c:v>0.13766</c:v>
                </c:pt>
                <c:pt idx="650">
                  <c:v>0.13766</c:v>
                </c:pt>
                <c:pt idx="651">
                  <c:v>0.13766</c:v>
                </c:pt>
                <c:pt idx="652">
                  <c:v>0.13766</c:v>
                </c:pt>
                <c:pt idx="653">
                  <c:v>0.13766</c:v>
                </c:pt>
                <c:pt idx="654">
                  <c:v>0.13766</c:v>
                </c:pt>
                <c:pt idx="655">
                  <c:v>0.13766</c:v>
                </c:pt>
                <c:pt idx="656">
                  <c:v>0.13766</c:v>
                </c:pt>
                <c:pt idx="657">
                  <c:v>0.13766</c:v>
                </c:pt>
                <c:pt idx="658">
                  <c:v>0.13766</c:v>
                </c:pt>
                <c:pt idx="659">
                  <c:v>0.13766</c:v>
                </c:pt>
                <c:pt idx="660">
                  <c:v>0.13766</c:v>
                </c:pt>
                <c:pt idx="661">
                  <c:v>0.13766</c:v>
                </c:pt>
                <c:pt idx="662">
                  <c:v>0.13766</c:v>
                </c:pt>
                <c:pt idx="663">
                  <c:v>0.13766</c:v>
                </c:pt>
                <c:pt idx="664">
                  <c:v>0.13766</c:v>
                </c:pt>
                <c:pt idx="665">
                  <c:v>0.13766</c:v>
                </c:pt>
                <c:pt idx="666">
                  <c:v>0.13766</c:v>
                </c:pt>
                <c:pt idx="667">
                  <c:v>0.13766</c:v>
                </c:pt>
                <c:pt idx="668">
                  <c:v>0.13766</c:v>
                </c:pt>
                <c:pt idx="669">
                  <c:v>0.13766</c:v>
                </c:pt>
                <c:pt idx="670">
                  <c:v>0.13766</c:v>
                </c:pt>
                <c:pt idx="671">
                  <c:v>0.13766</c:v>
                </c:pt>
                <c:pt idx="672">
                  <c:v>0.13766</c:v>
                </c:pt>
                <c:pt idx="673">
                  <c:v>0.13766</c:v>
                </c:pt>
                <c:pt idx="674">
                  <c:v>0.13766</c:v>
                </c:pt>
                <c:pt idx="675">
                  <c:v>0.13766</c:v>
                </c:pt>
                <c:pt idx="676">
                  <c:v>0.13766</c:v>
                </c:pt>
                <c:pt idx="677">
                  <c:v>0.13766</c:v>
                </c:pt>
                <c:pt idx="678">
                  <c:v>0.13766</c:v>
                </c:pt>
                <c:pt idx="679">
                  <c:v>0.13766</c:v>
                </c:pt>
                <c:pt idx="680">
                  <c:v>0.13766</c:v>
                </c:pt>
                <c:pt idx="681">
                  <c:v>0.13766</c:v>
                </c:pt>
                <c:pt idx="682">
                  <c:v>0.16302</c:v>
                </c:pt>
                <c:pt idx="683">
                  <c:v>0.16302</c:v>
                </c:pt>
                <c:pt idx="684">
                  <c:v>0.16302</c:v>
                </c:pt>
                <c:pt idx="685">
                  <c:v>0.16302</c:v>
                </c:pt>
                <c:pt idx="686">
                  <c:v>0.16302</c:v>
                </c:pt>
                <c:pt idx="687">
                  <c:v>0.16302</c:v>
                </c:pt>
                <c:pt idx="688">
                  <c:v>0.16302</c:v>
                </c:pt>
                <c:pt idx="689">
                  <c:v>0.16302</c:v>
                </c:pt>
                <c:pt idx="690">
                  <c:v>0.16302</c:v>
                </c:pt>
                <c:pt idx="691">
                  <c:v>0.16302</c:v>
                </c:pt>
                <c:pt idx="692">
                  <c:v>0.16302</c:v>
                </c:pt>
                <c:pt idx="693">
                  <c:v>0.16302</c:v>
                </c:pt>
                <c:pt idx="694">
                  <c:v>0.16302</c:v>
                </c:pt>
                <c:pt idx="695">
                  <c:v>0.16302</c:v>
                </c:pt>
                <c:pt idx="696">
                  <c:v>0.16302</c:v>
                </c:pt>
                <c:pt idx="697">
                  <c:v>0.16302</c:v>
                </c:pt>
                <c:pt idx="698">
                  <c:v>0.16302</c:v>
                </c:pt>
                <c:pt idx="699">
                  <c:v>0.16302</c:v>
                </c:pt>
                <c:pt idx="700">
                  <c:v>0.16302</c:v>
                </c:pt>
                <c:pt idx="701">
                  <c:v>0.16302</c:v>
                </c:pt>
                <c:pt idx="702">
                  <c:v>0.16302</c:v>
                </c:pt>
                <c:pt idx="703">
                  <c:v>0.16302</c:v>
                </c:pt>
                <c:pt idx="704">
                  <c:v>0.16302</c:v>
                </c:pt>
                <c:pt idx="705">
                  <c:v>0.16302</c:v>
                </c:pt>
                <c:pt idx="706">
                  <c:v>0.16302</c:v>
                </c:pt>
                <c:pt idx="707">
                  <c:v>0.16302</c:v>
                </c:pt>
                <c:pt idx="708">
                  <c:v>0.16302</c:v>
                </c:pt>
                <c:pt idx="709">
                  <c:v>0.16302</c:v>
                </c:pt>
                <c:pt idx="710">
                  <c:v>0.16302</c:v>
                </c:pt>
                <c:pt idx="711">
                  <c:v>0.16302</c:v>
                </c:pt>
                <c:pt idx="712">
                  <c:v>0.16302</c:v>
                </c:pt>
                <c:pt idx="713">
                  <c:v>0.16302</c:v>
                </c:pt>
                <c:pt idx="714">
                  <c:v>0.16302</c:v>
                </c:pt>
                <c:pt idx="715">
                  <c:v>0.16302</c:v>
                </c:pt>
                <c:pt idx="716">
                  <c:v>0.16302</c:v>
                </c:pt>
                <c:pt idx="717">
                  <c:v>0.16302</c:v>
                </c:pt>
                <c:pt idx="718">
                  <c:v>0.16302</c:v>
                </c:pt>
                <c:pt idx="719">
                  <c:v>0.16302</c:v>
                </c:pt>
                <c:pt idx="720">
                  <c:v>0.16302</c:v>
                </c:pt>
                <c:pt idx="721">
                  <c:v>0.16302</c:v>
                </c:pt>
                <c:pt idx="722">
                  <c:v>0.16302</c:v>
                </c:pt>
                <c:pt idx="723">
                  <c:v>0.16302</c:v>
                </c:pt>
                <c:pt idx="724">
                  <c:v>0.16302</c:v>
                </c:pt>
                <c:pt idx="725">
                  <c:v>0.16302</c:v>
                </c:pt>
                <c:pt idx="726">
                  <c:v>0.16302</c:v>
                </c:pt>
                <c:pt idx="727">
                  <c:v>0.16302</c:v>
                </c:pt>
                <c:pt idx="728">
                  <c:v>0.16302</c:v>
                </c:pt>
                <c:pt idx="729">
                  <c:v>0.16302</c:v>
                </c:pt>
                <c:pt idx="730">
                  <c:v>0.16302</c:v>
                </c:pt>
                <c:pt idx="731">
                  <c:v>0.16302</c:v>
                </c:pt>
                <c:pt idx="732">
                  <c:v>0.16302</c:v>
                </c:pt>
                <c:pt idx="733">
                  <c:v>0.16302</c:v>
                </c:pt>
                <c:pt idx="734">
                  <c:v>0.16302</c:v>
                </c:pt>
                <c:pt idx="735">
                  <c:v>0.16302</c:v>
                </c:pt>
                <c:pt idx="736">
                  <c:v>0.16302</c:v>
                </c:pt>
                <c:pt idx="737">
                  <c:v>0.16302</c:v>
                </c:pt>
                <c:pt idx="738">
                  <c:v>0.16302</c:v>
                </c:pt>
                <c:pt idx="739">
                  <c:v>0.16302</c:v>
                </c:pt>
                <c:pt idx="740">
                  <c:v>0.16302</c:v>
                </c:pt>
                <c:pt idx="741">
                  <c:v>0.16302</c:v>
                </c:pt>
                <c:pt idx="742">
                  <c:v>0.16302</c:v>
                </c:pt>
                <c:pt idx="743">
                  <c:v>0.16302</c:v>
                </c:pt>
                <c:pt idx="744">
                  <c:v>0.16302</c:v>
                </c:pt>
                <c:pt idx="745">
                  <c:v>0.16302</c:v>
                </c:pt>
                <c:pt idx="746">
                  <c:v>0.16302</c:v>
                </c:pt>
                <c:pt idx="747">
                  <c:v>0.16302</c:v>
                </c:pt>
                <c:pt idx="748">
                  <c:v>0.16302</c:v>
                </c:pt>
                <c:pt idx="749">
                  <c:v>0.16302</c:v>
                </c:pt>
                <c:pt idx="750">
                  <c:v>0.16302</c:v>
                </c:pt>
                <c:pt idx="751">
                  <c:v>0.16302</c:v>
                </c:pt>
                <c:pt idx="752">
                  <c:v>0.16302</c:v>
                </c:pt>
                <c:pt idx="753">
                  <c:v>0.16302</c:v>
                </c:pt>
                <c:pt idx="754">
                  <c:v>0.16302</c:v>
                </c:pt>
                <c:pt idx="755">
                  <c:v>0.16302</c:v>
                </c:pt>
                <c:pt idx="756">
                  <c:v>0.16302</c:v>
                </c:pt>
                <c:pt idx="757">
                  <c:v>0.16302</c:v>
                </c:pt>
                <c:pt idx="758">
                  <c:v>0.16302</c:v>
                </c:pt>
                <c:pt idx="759">
                  <c:v>0.16302</c:v>
                </c:pt>
                <c:pt idx="760">
                  <c:v>0.16302</c:v>
                </c:pt>
                <c:pt idx="761">
                  <c:v>0.16302</c:v>
                </c:pt>
                <c:pt idx="762">
                  <c:v>0.16302</c:v>
                </c:pt>
                <c:pt idx="763">
                  <c:v>0.16302</c:v>
                </c:pt>
                <c:pt idx="764">
                  <c:v>0.16302</c:v>
                </c:pt>
                <c:pt idx="765">
                  <c:v>0.16302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F3-4D58-9C33-B53391DBB27F}"/>
            </c:ext>
          </c:extLst>
        </c:ser>
        <c:ser>
          <c:idx val="1"/>
          <c:order val="1"/>
          <c:tx>
            <c:strRef>
              <c:f>'T_08.4_DTH_km_IMACTTAV_PPI_24M'!$D$3:$D$4</c:f>
              <c:strCache>
                <c:ptCount val="1"/>
                <c:pt idx="0">
                  <c:v>With New PPM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marker>
            <c:symbol val="none"/>
          </c:marker>
          <c:xVal>
            <c:numRef>
              <c:f>'T_08.4_DTH_km_IMACTTAV_PPI_24M'!$B$5:$B$770</c:f>
              <c:numCache>
                <c:formatCode>General</c:formatCode>
                <c:ptCount val="766"/>
                <c:pt idx="0">
                  <c:v>0</c:v>
                </c:pt>
                <c:pt idx="1">
                  <c:v>3.3099999999999997E-2</c:v>
                </c:pt>
                <c:pt idx="2">
                  <c:v>6.6100000000000006E-2</c:v>
                </c:pt>
                <c:pt idx="3">
                  <c:v>9.9199999999999997E-2</c:v>
                </c:pt>
                <c:pt idx="4">
                  <c:v>0.13220000000000001</c:v>
                </c:pt>
                <c:pt idx="5">
                  <c:v>0.1653</c:v>
                </c:pt>
                <c:pt idx="6">
                  <c:v>0.1983</c:v>
                </c:pt>
                <c:pt idx="7">
                  <c:v>0.23139999999999999</c:v>
                </c:pt>
                <c:pt idx="8">
                  <c:v>0.26450000000000001</c:v>
                </c:pt>
                <c:pt idx="9">
                  <c:v>0.29749999999999999</c:v>
                </c:pt>
                <c:pt idx="10">
                  <c:v>0.3306</c:v>
                </c:pt>
                <c:pt idx="11">
                  <c:v>0.36359999999999998</c:v>
                </c:pt>
                <c:pt idx="12">
                  <c:v>0.3967</c:v>
                </c:pt>
                <c:pt idx="13">
                  <c:v>0.42980000000000002</c:v>
                </c:pt>
                <c:pt idx="14">
                  <c:v>0.46279999999999999</c:v>
                </c:pt>
                <c:pt idx="15">
                  <c:v>0.49590000000000001</c:v>
                </c:pt>
                <c:pt idx="16">
                  <c:v>0.52890000000000004</c:v>
                </c:pt>
                <c:pt idx="17">
                  <c:v>0.56200000000000006</c:v>
                </c:pt>
                <c:pt idx="18">
                  <c:v>0.59499999999999997</c:v>
                </c:pt>
                <c:pt idx="19">
                  <c:v>0.62809999999999999</c:v>
                </c:pt>
                <c:pt idx="20">
                  <c:v>0.66120000000000001</c:v>
                </c:pt>
                <c:pt idx="21">
                  <c:v>0.69420000000000004</c:v>
                </c:pt>
                <c:pt idx="22">
                  <c:v>0.72729999999999995</c:v>
                </c:pt>
                <c:pt idx="23">
                  <c:v>0.76029999999999998</c:v>
                </c:pt>
                <c:pt idx="24">
                  <c:v>0.79339999999999999</c:v>
                </c:pt>
                <c:pt idx="25">
                  <c:v>0.82640000000000002</c:v>
                </c:pt>
                <c:pt idx="26">
                  <c:v>0.85950000000000004</c:v>
                </c:pt>
                <c:pt idx="27">
                  <c:v>0.89259999999999995</c:v>
                </c:pt>
                <c:pt idx="28">
                  <c:v>0.92559999999999998</c:v>
                </c:pt>
                <c:pt idx="29">
                  <c:v>0.9587</c:v>
                </c:pt>
                <c:pt idx="30">
                  <c:v>0.99170000000000003</c:v>
                </c:pt>
                <c:pt idx="31">
                  <c:v>1.0247999999999999</c:v>
                </c:pt>
                <c:pt idx="32">
                  <c:v>1.0579000000000001</c:v>
                </c:pt>
                <c:pt idx="33">
                  <c:v>1.0909</c:v>
                </c:pt>
                <c:pt idx="34">
                  <c:v>1.1240000000000001</c:v>
                </c:pt>
                <c:pt idx="35">
                  <c:v>1.157</c:v>
                </c:pt>
                <c:pt idx="36">
                  <c:v>1.1900999999999999</c:v>
                </c:pt>
                <c:pt idx="37">
                  <c:v>1.2231000000000001</c:v>
                </c:pt>
                <c:pt idx="38">
                  <c:v>1.2562</c:v>
                </c:pt>
                <c:pt idx="39">
                  <c:v>1.2892999999999999</c:v>
                </c:pt>
                <c:pt idx="40">
                  <c:v>1.3223</c:v>
                </c:pt>
                <c:pt idx="41">
                  <c:v>1.3553999999999999</c:v>
                </c:pt>
                <c:pt idx="42">
                  <c:v>1.3884000000000001</c:v>
                </c:pt>
                <c:pt idx="43">
                  <c:v>1.4215</c:v>
                </c:pt>
                <c:pt idx="44">
                  <c:v>1.4544999999999999</c:v>
                </c:pt>
                <c:pt idx="45">
                  <c:v>1.4876</c:v>
                </c:pt>
                <c:pt idx="46">
                  <c:v>1.5206999999999999</c:v>
                </c:pt>
                <c:pt idx="47">
                  <c:v>1.5537000000000001</c:v>
                </c:pt>
                <c:pt idx="48">
                  <c:v>1.5868</c:v>
                </c:pt>
                <c:pt idx="49">
                  <c:v>1.6197999999999999</c:v>
                </c:pt>
                <c:pt idx="50">
                  <c:v>1.6529</c:v>
                </c:pt>
                <c:pt idx="51">
                  <c:v>1.6859999999999999</c:v>
                </c:pt>
                <c:pt idx="52">
                  <c:v>1.7190000000000001</c:v>
                </c:pt>
                <c:pt idx="53">
                  <c:v>1.7521</c:v>
                </c:pt>
                <c:pt idx="54">
                  <c:v>1.7850999999999999</c:v>
                </c:pt>
                <c:pt idx="55">
                  <c:v>1.8182</c:v>
                </c:pt>
                <c:pt idx="56">
                  <c:v>1.8512</c:v>
                </c:pt>
                <c:pt idx="57">
                  <c:v>1.8843000000000001</c:v>
                </c:pt>
                <c:pt idx="58">
                  <c:v>1.9174</c:v>
                </c:pt>
                <c:pt idx="59">
                  <c:v>1.9503999999999999</c:v>
                </c:pt>
                <c:pt idx="60">
                  <c:v>1.9835</c:v>
                </c:pt>
                <c:pt idx="61">
                  <c:v>2.0165000000000002</c:v>
                </c:pt>
                <c:pt idx="62">
                  <c:v>2.0495999999999999</c:v>
                </c:pt>
                <c:pt idx="63">
                  <c:v>2.0825999999999998</c:v>
                </c:pt>
                <c:pt idx="64">
                  <c:v>2.115699999999999</c:v>
                </c:pt>
                <c:pt idx="65">
                  <c:v>2.1488</c:v>
                </c:pt>
                <c:pt idx="66">
                  <c:v>2.1818</c:v>
                </c:pt>
                <c:pt idx="67">
                  <c:v>2.2149000000000001</c:v>
                </c:pt>
                <c:pt idx="68">
                  <c:v>2.2479</c:v>
                </c:pt>
                <c:pt idx="69">
                  <c:v>2.2810000000000001</c:v>
                </c:pt>
                <c:pt idx="70">
                  <c:v>2.3140000000000001</c:v>
                </c:pt>
                <c:pt idx="71">
                  <c:v>2.3471000000000002</c:v>
                </c:pt>
                <c:pt idx="72">
                  <c:v>2.3801999999999999</c:v>
                </c:pt>
                <c:pt idx="73">
                  <c:v>2.4131999999999998</c:v>
                </c:pt>
                <c:pt idx="74">
                  <c:v>2.446299999999999</c:v>
                </c:pt>
                <c:pt idx="75">
                  <c:v>2.4792999999999981</c:v>
                </c:pt>
                <c:pt idx="76">
                  <c:v>2.5124</c:v>
                </c:pt>
                <c:pt idx="77">
                  <c:v>2.5455000000000001</c:v>
                </c:pt>
                <c:pt idx="78">
                  <c:v>2.5785</c:v>
                </c:pt>
                <c:pt idx="79">
                  <c:v>2.6116000000000001</c:v>
                </c:pt>
                <c:pt idx="80">
                  <c:v>2.6446000000000001</c:v>
                </c:pt>
                <c:pt idx="81">
                  <c:v>2.6777000000000002</c:v>
                </c:pt>
                <c:pt idx="82">
                  <c:v>2.7107000000000001</c:v>
                </c:pt>
                <c:pt idx="83">
                  <c:v>2.7437999999999998</c:v>
                </c:pt>
                <c:pt idx="84">
                  <c:v>2.776899999999999</c:v>
                </c:pt>
                <c:pt idx="85">
                  <c:v>2.8098999999999981</c:v>
                </c:pt>
                <c:pt idx="86">
                  <c:v>2.843</c:v>
                </c:pt>
                <c:pt idx="87">
                  <c:v>2.875999999999999</c:v>
                </c:pt>
                <c:pt idx="88">
                  <c:v>2.9091</c:v>
                </c:pt>
                <c:pt idx="89">
                  <c:v>2.942099999999999</c:v>
                </c:pt>
                <c:pt idx="90">
                  <c:v>2.9752000000000001</c:v>
                </c:pt>
                <c:pt idx="91">
                  <c:v>3.0083000000000002</c:v>
                </c:pt>
                <c:pt idx="92">
                  <c:v>3.0413000000000001</c:v>
                </c:pt>
                <c:pt idx="93">
                  <c:v>3.0743999999999998</c:v>
                </c:pt>
                <c:pt idx="94">
                  <c:v>3.1074000000000002</c:v>
                </c:pt>
                <c:pt idx="95">
                  <c:v>3.1404999999999998</c:v>
                </c:pt>
                <c:pt idx="96">
                  <c:v>3.1736</c:v>
                </c:pt>
                <c:pt idx="97">
                  <c:v>3.2065999999999999</c:v>
                </c:pt>
                <c:pt idx="98">
                  <c:v>3.2397</c:v>
                </c:pt>
                <c:pt idx="99">
                  <c:v>3.2726999999999991</c:v>
                </c:pt>
                <c:pt idx="100">
                  <c:v>3.3058000000000001</c:v>
                </c:pt>
                <c:pt idx="101">
                  <c:v>3.3387999999999991</c:v>
                </c:pt>
                <c:pt idx="102">
                  <c:v>3.3719000000000001</c:v>
                </c:pt>
                <c:pt idx="103">
                  <c:v>3.4049999999999998</c:v>
                </c:pt>
                <c:pt idx="104">
                  <c:v>3.4380000000000002</c:v>
                </c:pt>
                <c:pt idx="105">
                  <c:v>3.4710999999999981</c:v>
                </c:pt>
                <c:pt idx="106">
                  <c:v>3.5041000000000002</c:v>
                </c:pt>
                <c:pt idx="107">
                  <c:v>3.5371999999999999</c:v>
                </c:pt>
                <c:pt idx="108">
                  <c:v>3.5701999999999998</c:v>
                </c:pt>
                <c:pt idx="109">
                  <c:v>3.6032999999999999</c:v>
                </c:pt>
                <c:pt idx="110">
                  <c:v>3.6364000000000001</c:v>
                </c:pt>
                <c:pt idx="111">
                  <c:v>3.6694</c:v>
                </c:pt>
                <c:pt idx="112">
                  <c:v>3.7025000000000001</c:v>
                </c:pt>
                <c:pt idx="113">
                  <c:v>3.7355</c:v>
                </c:pt>
                <c:pt idx="114">
                  <c:v>3.7686000000000002</c:v>
                </c:pt>
                <c:pt idx="115">
                  <c:v>3.8016999999999981</c:v>
                </c:pt>
                <c:pt idx="116">
                  <c:v>3.8347000000000002</c:v>
                </c:pt>
                <c:pt idx="117">
                  <c:v>3.8677999999999999</c:v>
                </c:pt>
                <c:pt idx="118">
                  <c:v>3.9007999999999998</c:v>
                </c:pt>
                <c:pt idx="119">
                  <c:v>3.9339</c:v>
                </c:pt>
                <c:pt idx="120">
                  <c:v>3.966899999999999</c:v>
                </c:pt>
                <c:pt idx="121">
                  <c:v>4</c:v>
                </c:pt>
                <c:pt idx="122">
                  <c:v>4.0331000000000001</c:v>
                </c:pt>
                <c:pt idx="123">
                  <c:v>4.0660999999999996</c:v>
                </c:pt>
                <c:pt idx="124">
                  <c:v>4.0991999999999997</c:v>
                </c:pt>
                <c:pt idx="125">
                  <c:v>4.1322000000000001</c:v>
                </c:pt>
                <c:pt idx="126">
                  <c:v>4.1652999999999976</c:v>
                </c:pt>
                <c:pt idx="127">
                  <c:v>4.1982999999999997</c:v>
                </c:pt>
                <c:pt idx="128">
                  <c:v>4.2313999999999998</c:v>
                </c:pt>
                <c:pt idx="129">
                  <c:v>4.2644999999999946</c:v>
                </c:pt>
                <c:pt idx="130">
                  <c:v>4.2974999999999994</c:v>
                </c:pt>
                <c:pt idx="131">
                  <c:v>4.3305999999999996</c:v>
                </c:pt>
                <c:pt idx="132">
                  <c:v>4.3635999999999946</c:v>
                </c:pt>
                <c:pt idx="133">
                  <c:v>4.3967000000000001</c:v>
                </c:pt>
                <c:pt idx="134">
                  <c:v>4.4298000000000002</c:v>
                </c:pt>
                <c:pt idx="135">
                  <c:v>4.4627999999999997</c:v>
                </c:pt>
                <c:pt idx="136">
                  <c:v>4.4958999999999998</c:v>
                </c:pt>
                <c:pt idx="137">
                  <c:v>4.5288999999999966</c:v>
                </c:pt>
                <c:pt idx="138">
                  <c:v>4.5619999999999976</c:v>
                </c:pt>
                <c:pt idx="139">
                  <c:v>4.5949999999999944</c:v>
                </c:pt>
                <c:pt idx="140">
                  <c:v>4.6280999999999937</c:v>
                </c:pt>
                <c:pt idx="141">
                  <c:v>4.6612</c:v>
                </c:pt>
                <c:pt idx="142">
                  <c:v>4.6941999999999897</c:v>
                </c:pt>
                <c:pt idx="143">
                  <c:v>4.7272999999999996</c:v>
                </c:pt>
                <c:pt idx="144">
                  <c:v>4.7603</c:v>
                </c:pt>
                <c:pt idx="145">
                  <c:v>4.7934000000000001</c:v>
                </c:pt>
                <c:pt idx="146">
                  <c:v>4.8263999999999996</c:v>
                </c:pt>
                <c:pt idx="147">
                  <c:v>4.8594999999999997</c:v>
                </c:pt>
                <c:pt idx="148">
                  <c:v>4.8925999999999936</c:v>
                </c:pt>
                <c:pt idx="149">
                  <c:v>4.9256000000000002</c:v>
                </c:pt>
                <c:pt idx="150">
                  <c:v>4.9587000000000003</c:v>
                </c:pt>
                <c:pt idx="151">
                  <c:v>4.9916999999999998</c:v>
                </c:pt>
                <c:pt idx="152">
                  <c:v>5.0247999999999946</c:v>
                </c:pt>
                <c:pt idx="153">
                  <c:v>5.0578999999999956</c:v>
                </c:pt>
                <c:pt idx="154">
                  <c:v>5.0909000000000004</c:v>
                </c:pt>
                <c:pt idx="155">
                  <c:v>5.1239999999999908</c:v>
                </c:pt>
                <c:pt idx="156">
                  <c:v>5.1569999999999956</c:v>
                </c:pt>
                <c:pt idx="157">
                  <c:v>5.1900999999999966</c:v>
                </c:pt>
                <c:pt idx="158">
                  <c:v>5.2230999999999996</c:v>
                </c:pt>
                <c:pt idx="159">
                  <c:v>5.2561999999999998</c:v>
                </c:pt>
                <c:pt idx="160">
                  <c:v>5.2892999999999999</c:v>
                </c:pt>
                <c:pt idx="161">
                  <c:v>5.3222999999999976</c:v>
                </c:pt>
                <c:pt idx="162">
                  <c:v>5.3553999999999986</c:v>
                </c:pt>
                <c:pt idx="163">
                  <c:v>5.3883999999999999</c:v>
                </c:pt>
                <c:pt idx="164">
                  <c:v>5.4215</c:v>
                </c:pt>
                <c:pt idx="165">
                  <c:v>5.4544999999999986</c:v>
                </c:pt>
                <c:pt idx="166">
                  <c:v>5.4875999999999996</c:v>
                </c:pt>
                <c:pt idx="167">
                  <c:v>5.5206999999999997</c:v>
                </c:pt>
                <c:pt idx="168">
                  <c:v>5.5537000000000001</c:v>
                </c:pt>
                <c:pt idx="169">
                  <c:v>5.5868000000000002</c:v>
                </c:pt>
                <c:pt idx="170">
                  <c:v>5.6197999999999997</c:v>
                </c:pt>
                <c:pt idx="171">
                  <c:v>5.6528999999999909</c:v>
                </c:pt>
                <c:pt idx="172">
                  <c:v>5.6859999999999946</c:v>
                </c:pt>
                <c:pt idx="173">
                  <c:v>5.7190000000000003</c:v>
                </c:pt>
                <c:pt idx="174">
                  <c:v>5.7520999999999987</c:v>
                </c:pt>
                <c:pt idx="175">
                  <c:v>5.7850999999999999</c:v>
                </c:pt>
                <c:pt idx="176">
                  <c:v>5.8182</c:v>
                </c:pt>
                <c:pt idx="177">
                  <c:v>5.8512000000000004</c:v>
                </c:pt>
                <c:pt idx="178">
                  <c:v>5.8842999999999996</c:v>
                </c:pt>
                <c:pt idx="179">
                  <c:v>5.9173999999999998</c:v>
                </c:pt>
                <c:pt idx="180">
                  <c:v>5.9504000000000001</c:v>
                </c:pt>
                <c:pt idx="181">
                  <c:v>5.9835000000000003</c:v>
                </c:pt>
                <c:pt idx="182">
                  <c:v>6.0164999999999997</c:v>
                </c:pt>
                <c:pt idx="183">
                  <c:v>6.0495999999999999</c:v>
                </c:pt>
                <c:pt idx="184">
                  <c:v>6.0826000000000002</c:v>
                </c:pt>
                <c:pt idx="185">
                  <c:v>6.1156999999999986</c:v>
                </c:pt>
                <c:pt idx="186">
                  <c:v>6.1487999999999996</c:v>
                </c:pt>
                <c:pt idx="187">
                  <c:v>6.1818</c:v>
                </c:pt>
                <c:pt idx="188">
                  <c:v>6.2148999999999974</c:v>
                </c:pt>
                <c:pt idx="189">
                  <c:v>6.2478999999999996</c:v>
                </c:pt>
                <c:pt idx="190">
                  <c:v>6.2809999999999997</c:v>
                </c:pt>
                <c:pt idx="191">
                  <c:v>6.3139999999999956</c:v>
                </c:pt>
                <c:pt idx="192">
                  <c:v>6.3470999999999966</c:v>
                </c:pt>
                <c:pt idx="193">
                  <c:v>6.3802000000000003</c:v>
                </c:pt>
                <c:pt idx="194">
                  <c:v>6.4131999999999998</c:v>
                </c:pt>
                <c:pt idx="195">
                  <c:v>6.4462999999999999</c:v>
                </c:pt>
                <c:pt idx="196">
                  <c:v>6.4793000000000003</c:v>
                </c:pt>
                <c:pt idx="197">
                  <c:v>6.5124000000000004</c:v>
                </c:pt>
                <c:pt idx="198">
                  <c:v>6.5454999999999997</c:v>
                </c:pt>
                <c:pt idx="199">
                  <c:v>6.5785</c:v>
                </c:pt>
                <c:pt idx="200">
                  <c:v>6.6116000000000001</c:v>
                </c:pt>
                <c:pt idx="201">
                  <c:v>6.6445999999999907</c:v>
                </c:pt>
                <c:pt idx="202">
                  <c:v>6.6776999999999997</c:v>
                </c:pt>
                <c:pt idx="203">
                  <c:v>6.7107000000000001</c:v>
                </c:pt>
                <c:pt idx="204">
                  <c:v>6.7438000000000002</c:v>
                </c:pt>
                <c:pt idx="205">
                  <c:v>6.7769000000000004</c:v>
                </c:pt>
                <c:pt idx="206">
                  <c:v>6.8098999999999998</c:v>
                </c:pt>
                <c:pt idx="207">
                  <c:v>6.843</c:v>
                </c:pt>
                <c:pt idx="208">
                  <c:v>6.8760000000000003</c:v>
                </c:pt>
                <c:pt idx="209">
                  <c:v>6.9090999999999996</c:v>
                </c:pt>
                <c:pt idx="210">
                  <c:v>6.9420999999999999</c:v>
                </c:pt>
                <c:pt idx="211">
                  <c:v>6.9752000000000001</c:v>
                </c:pt>
                <c:pt idx="212">
                  <c:v>7.0083000000000002</c:v>
                </c:pt>
                <c:pt idx="213">
                  <c:v>7.0412999999999997</c:v>
                </c:pt>
                <c:pt idx="214">
                  <c:v>7.0743999999999998</c:v>
                </c:pt>
                <c:pt idx="215">
                  <c:v>7.1073999999999966</c:v>
                </c:pt>
                <c:pt idx="216">
                  <c:v>7.1404999999999994</c:v>
                </c:pt>
                <c:pt idx="217">
                  <c:v>7.1736000000000004</c:v>
                </c:pt>
                <c:pt idx="218">
                  <c:v>7.2065999999999999</c:v>
                </c:pt>
                <c:pt idx="219">
                  <c:v>7.2397</c:v>
                </c:pt>
                <c:pt idx="220">
                  <c:v>7.2727000000000004</c:v>
                </c:pt>
                <c:pt idx="221">
                  <c:v>7.3057999999999996</c:v>
                </c:pt>
                <c:pt idx="222">
                  <c:v>7.3388</c:v>
                </c:pt>
                <c:pt idx="223">
                  <c:v>7.3719000000000001</c:v>
                </c:pt>
                <c:pt idx="224">
                  <c:v>7.4050000000000002</c:v>
                </c:pt>
                <c:pt idx="225">
                  <c:v>7.4379999999999997</c:v>
                </c:pt>
                <c:pt idx="226">
                  <c:v>7.4710999999999999</c:v>
                </c:pt>
                <c:pt idx="227">
                  <c:v>7.5040999999999984</c:v>
                </c:pt>
                <c:pt idx="228">
                  <c:v>7.5372000000000003</c:v>
                </c:pt>
                <c:pt idx="229">
                  <c:v>7.5701999999999998</c:v>
                </c:pt>
                <c:pt idx="230">
                  <c:v>7.6032999999999999</c:v>
                </c:pt>
                <c:pt idx="231">
                  <c:v>7.6364000000000001</c:v>
                </c:pt>
                <c:pt idx="232">
                  <c:v>7.6693999999999987</c:v>
                </c:pt>
                <c:pt idx="233">
                  <c:v>7.7024999999999997</c:v>
                </c:pt>
                <c:pt idx="234">
                  <c:v>7.7355</c:v>
                </c:pt>
                <c:pt idx="235">
                  <c:v>7.7686000000000002</c:v>
                </c:pt>
                <c:pt idx="236">
                  <c:v>7.8017000000000003</c:v>
                </c:pt>
                <c:pt idx="237">
                  <c:v>7.8346999999999998</c:v>
                </c:pt>
                <c:pt idx="238">
                  <c:v>7.8677999999999946</c:v>
                </c:pt>
                <c:pt idx="239">
                  <c:v>7.9008000000000003</c:v>
                </c:pt>
                <c:pt idx="240">
                  <c:v>7.9339000000000004</c:v>
                </c:pt>
                <c:pt idx="241">
                  <c:v>7.9668999999999999</c:v>
                </c:pt>
                <c:pt idx="242">
                  <c:v>8</c:v>
                </c:pt>
                <c:pt idx="243">
                  <c:v>8.033100000000001</c:v>
                </c:pt>
                <c:pt idx="244">
                  <c:v>8.0661000000000005</c:v>
                </c:pt>
                <c:pt idx="245">
                  <c:v>8.0992000000000015</c:v>
                </c:pt>
                <c:pt idx="246">
                  <c:v>8.132200000000001</c:v>
                </c:pt>
                <c:pt idx="247">
                  <c:v>8.1653000000000002</c:v>
                </c:pt>
                <c:pt idx="248">
                  <c:v>8.1982999999999961</c:v>
                </c:pt>
                <c:pt idx="249">
                  <c:v>8.2313999999999972</c:v>
                </c:pt>
                <c:pt idx="250">
                  <c:v>8.2645</c:v>
                </c:pt>
                <c:pt idx="251">
                  <c:v>8.2975000000000012</c:v>
                </c:pt>
                <c:pt idx="252">
                  <c:v>8.3306000000000004</c:v>
                </c:pt>
                <c:pt idx="253">
                  <c:v>8.3636000000000053</c:v>
                </c:pt>
                <c:pt idx="254">
                  <c:v>8.3967000000000027</c:v>
                </c:pt>
                <c:pt idx="255">
                  <c:v>8.4298000000000002</c:v>
                </c:pt>
                <c:pt idx="256">
                  <c:v>8.4628000000000032</c:v>
                </c:pt>
                <c:pt idx="257">
                  <c:v>8.4959000000000007</c:v>
                </c:pt>
                <c:pt idx="258">
                  <c:v>8.5288999999999984</c:v>
                </c:pt>
                <c:pt idx="259">
                  <c:v>8.5619999999999994</c:v>
                </c:pt>
                <c:pt idx="260">
                  <c:v>8.5950000000000006</c:v>
                </c:pt>
                <c:pt idx="261">
                  <c:v>8.6280999999999981</c:v>
                </c:pt>
                <c:pt idx="262">
                  <c:v>8.6612000000000009</c:v>
                </c:pt>
                <c:pt idx="263">
                  <c:v>8.6941999999999986</c:v>
                </c:pt>
                <c:pt idx="264">
                  <c:v>8.7272999999999978</c:v>
                </c:pt>
                <c:pt idx="265">
                  <c:v>8.7603000000000009</c:v>
                </c:pt>
                <c:pt idx="266">
                  <c:v>8.7934000000000001</c:v>
                </c:pt>
                <c:pt idx="267">
                  <c:v>8.8263999999999996</c:v>
                </c:pt>
                <c:pt idx="268">
                  <c:v>8.8595000000000006</c:v>
                </c:pt>
                <c:pt idx="269">
                  <c:v>8.8926000000000052</c:v>
                </c:pt>
                <c:pt idx="270">
                  <c:v>8.9256000000000046</c:v>
                </c:pt>
                <c:pt idx="271">
                  <c:v>8.9587000000000003</c:v>
                </c:pt>
                <c:pt idx="272">
                  <c:v>8.9917000000000016</c:v>
                </c:pt>
                <c:pt idx="273">
                  <c:v>9.0248000000000008</c:v>
                </c:pt>
                <c:pt idx="274">
                  <c:v>9.0579000000000001</c:v>
                </c:pt>
                <c:pt idx="275">
                  <c:v>9.0909000000000013</c:v>
                </c:pt>
                <c:pt idx="276">
                  <c:v>9.1240000000000006</c:v>
                </c:pt>
                <c:pt idx="277">
                  <c:v>9.157</c:v>
                </c:pt>
                <c:pt idx="278">
                  <c:v>9.190100000000001</c:v>
                </c:pt>
                <c:pt idx="279">
                  <c:v>9.2231000000000005</c:v>
                </c:pt>
                <c:pt idx="280">
                  <c:v>9.2562000000000015</c:v>
                </c:pt>
                <c:pt idx="281">
                  <c:v>9.2893000000000008</c:v>
                </c:pt>
                <c:pt idx="282">
                  <c:v>9.3223000000000003</c:v>
                </c:pt>
                <c:pt idx="283">
                  <c:v>9.3553999999999995</c:v>
                </c:pt>
                <c:pt idx="284">
                  <c:v>9.3884000000000007</c:v>
                </c:pt>
                <c:pt idx="285">
                  <c:v>9.4215</c:v>
                </c:pt>
                <c:pt idx="286">
                  <c:v>9.4545000000000012</c:v>
                </c:pt>
                <c:pt idx="287">
                  <c:v>9.4876000000000005</c:v>
                </c:pt>
                <c:pt idx="288">
                  <c:v>9.5207000000000015</c:v>
                </c:pt>
                <c:pt idx="289">
                  <c:v>9.5537000000000027</c:v>
                </c:pt>
                <c:pt idx="290">
                  <c:v>9.5868000000000002</c:v>
                </c:pt>
                <c:pt idx="291">
                  <c:v>9.6198000000000015</c:v>
                </c:pt>
                <c:pt idx="292">
                  <c:v>9.6529000000000007</c:v>
                </c:pt>
                <c:pt idx="293">
                  <c:v>9.6860000000000035</c:v>
                </c:pt>
                <c:pt idx="294">
                  <c:v>9.7189999999999994</c:v>
                </c:pt>
                <c:pt idx="295">
                  <c:v>9.7521000000000004</c:v>
                </c:pt>
                <c:pt idx="296">
                  <c:v>9.7851000000000035</c:v>
                </c:pt>
                <c:pt idx="297">
                  <c:v>9.8182000000000009</c:v>
                </c:pt>
                <c:pt idx="298">
                  <c:v>9.8512000000000004</c:v>
                </c:pt>
                <c:pt idx="299">
                  <c:v>9.8843000000000014</c:v>
                </c:pt>
                <c:pt idx="300">
                  <c:v>9.9174000000000007</c:v>
                </c:pt>
                <c:pt idx="301">
                  <c:v>9.9504000000000001</c:v>
                </c:pt>
                <c:pt idx="302">
                  <c:v>9.9835000000000012</c:v>
                </c:pt>
                <c:pt idx="303">
                  <c:v>10.016500000000001</c:v>
                </c:pt>
                <c:pt idx="304">
                  <c:v>10.0496</c:v>
                </c:pt>
                <c:pt idx="305">
                  <c:v>10.082599999999999</c:v>
                </c:pt>
                <c:pt idx="306">
                  <c:v>10.1157</c:v>
                </c:pt>
                <c:pt idx="307">
                  <c:v>10.1488</c:v>
                </c:pt>
                <c:pt idx="308">
                  <c:v>10.181800000000001</c:v>
                </c:pt>
                <c:pt idx="309">
                  <c:v>10.2149</c:v>
                </c:pt>
                <c:pt idx="310">
                  <c:v>10.2479</c:v>
                </c:pt>
                <c:pt idx="311">
                  <c:v>10.281000000000001</c:v>
                </c:pt>
                <c:pt idx="312">
                  <c:v>10.314</c:v>
                </c:pt>
                <c:pt idx="313">
                  <c:v>10.347099999999999</c:v>
                </c:pt>
                <c:pt idx="314">
                  <c:v>10.3802</c:v>
                </c:pt>
                <c:pt idx="315">
                  <c:v>10.4132</c:v>
                </c:pt>
                <c:pt idx="316">
                  <c:v>10.446300000000001</c:v>
                </c:pt>
                <c:pt idx="317">
                  <c:v>10.4793</c:v>
                </c:pt>
                <c:pt idx="318">
                  <c:v>10.5124</c:v>
                </c:pt>
                <c:pt idx="319">
                  <c:v>10.545500000000001</c:v>
                </c:pt>
                <c:pt idx="320">
                  <c:v>10.5785</c:v>
                </c:pt>
                <c:pt idx="321">
                  <c:v>10.611599999999999</c:v>
                </c:pt>
                <c:pt idx="322">
                  <c:v>10.644600000000001</c:v>
                </c:pt>
                <c:pt idx="323">
                  <c:v>10.6777</c:v>
                </c:pt>
                <c:pt idx="324">
                  <c:v>10.710699999999999</c:v>
                </c:pt>
                <c:pt idx="325">
                  <c:v>10.7438</c:v>
                </c:pt>
                <c:pt idx="326">
                  <c:v>10.776899999999999</c:v>
                </c:pt>
                <c:pt idx="327">
                  <c:v>10.809900000000001</c:v>
                </c:pt>
                <c:pt idx="328">
                  <c:v>10.843</c:v>
                </c:pt>
                <c:pt idx="329">
                  <c:v>10.875999999999999</c:v>
                </c:pt>
                <c:pt idx="330">
                  <c:v>10.9091</c:v>
                </c:pt>
                <c:pt idx="331">
                  <c:v>10.9421</c:v>
                </c:pt>
                <c:pt idx="332">
                  <c:v>10.975199999999999</c:v>
                </c:pt>
                <c:pt idx="333">
                  <c:v>11.0083</c:v>
                </c:pt>
                <c:pt idx="334">
                  <c:v>11.0413</c:v>
                </c:pt>
                <c:pt idx="335">
                  <c:v>11.074400000000001</c:v>
                </c:pt>
                <c:pt idx="336">
                  <c:v>11.1074</c:v>
                </c:pt>
                <c:pt idx="337">
                  <c:v>11.140499999999999</c:v>
                </c:pt>
                <c:pt idx="338">
                  <c:v>11.1736</c:v>
                </c:pt>
                <c:pt idx="339">
                  <c:v>11.2066</c:v>
                </c:pt>
                <c:pt idx="340">
                  <c:v>11.239699999999999</c:v>
                </c:pt>
                <c:pt idx="341">
                  <c:v>11.2727</c:v>
                </c:pt>
                <c:pt idx="342">
                  <c:v>11.3058</c:v>
                </c:pt>
                <c:pt idx="343">
                  <c:v>11.338800000000001</c:v>
                </c:pt>
                <c:pt idx="344">
                  <c:v>11.3719</c:v>
                </c:pt>
                <c:pt idx="345">
                  <c:v>11.404999999999999</c:v>
                </c:pt>
                <c:pt idx="346">
                  <c:v>11.438000000000001</c:v>
                </c:pt>
                <c:pt idx="347">
                  <c:v>11.4711</c:v>
                </c:pt>
                <c:pt idx="348">
                  <c:v>11.504099999999999</c:v>
                </c:pt>
                <c:pt idx="349">
                  <c:v>11.5372</c:v>
                </c:pt>
                <c:pt idx="350">
                  <c:v>11.5702</c:v>
                </c:pt>
                <c:pt idx="351">
                  <c:v>11.603300000000001</c:v>
                </c:pt>
                <c:pt idx="352">
                  <c:v>11.6364</c:v>
                </c:pt>
                <c:pt idx="353">
                  <c:v>11.6694</c:v>
                </c:pt>
                <c:pt idx="354">
                  <c:v>11.702500000000001</c:v>
                </c:pt>
                <c:pt idx="355">
                  <c:v>11.7355</c:v>
                </c:pt>
                <c:pt idx="356">
                  <c:v>11.768599999999999</c:v>
                </c:pt>
                <c:pt idx="357">
                  <c:v>11.8017</c:v>
                </c:pt>
                <c:pt idx="358">
                  <c:v>11.8347</c:v>
                </c:pt>
                <c:pt idx="359">
                  <c:v>11.867800000000001</c:v>
                </c:pt>
                <c:pt idx="360">
                  <c:v>11.9008</c:v>
                </c:pt>
                <c:pt idx="361">
                  <c:v>11.9339</c:v>
                </c:pt>
                <c:pt idx="362">
                  <c:v>11.966900000000001</c:v>
                </c:pt>
                <c:pt idx="363">
                  <c:v>12</c:v>
                </c:pt>
                <c:pt idx="364">
                  <c:v>12.033099999999999</c:v>
                </c:pt>
                <c:pt idx="365">
                  <c:v>12.0661</c:v>
                </c:pt>
                <c:pt idx="366">
                  <c:v>12.0992</c:v>
                </c:pt>
                <c:pt idx="367">
                  <c:v>12.132199999999999</c:v>
                </c:pt>
                <c:pt idx="368">
                  <c:v>12.1653</c:v>
                </c:pt>
                <c:pt idx="369">
                  <c:v>12.1983</c:v>
                </c:pt>
                <c:pt idx="370">
                  <c:v>12.231400000000001</c:v>
                </c:pt>
                <c:pt idx="371">
                  <c:v>12.2645</c:v>
                </c:pt>
                <c:pt idx="372">
                  <c:v>12.297499999999999</c:v>
                </c:pt>
                <c:pt idx="373">
                  <c:v>12.3306</c:v>
                </c:pt>
                <c:pt idx="374">
                  <c:v>12.3636</c:v>
                </c:pt>
                <c:pt idx="375">
                  <c:v>12.396699999999999</c:v>
                </c:pt>
                <c:pt idx="376">
                  <c:v>12.4298</c:v>
                </c:pt>
                <c:pt idx="377">
                  <c:v>12.4628</c:v>
                </c:pt>
                <c:pt idx="378">
                  <c:v>12.495900000000001</c:v>
                </c:pt>
                <c:pt idx="379">
                  <c:v>12.5289</c:v>
                </c:pt>
                <c:pt idx="380">
                  <c:v>12.561999999999999</c:v>
                </c:pt>
                <c:pt idx="381">
                  <c:v>12.595000000000001</c:v>
                </c:pt>
                <c:pt idx="382">
                  <c:v>12.6281</c:v>
                </c:pt>
                <c:pt idx="383">
                  <c:v>12.661199999999999</c:v>
                </c:pt>
                <c:pt idx="384">
                  <c:v>12.6942</c:v>
                </c:pt>
                <c:pt idx="385">
                  <c:v>12.7273</c:v>
                </c:pt>
                <c:pt idx="386">
                  <c:v>12.760300000000001</c:v>
                </c:pt>
                <c:pt idx="387">
                  <c:v>12.7934</c:v>
                </c:pt>
                <c:pt idx="388">
                  <c:v>12.8264</c:v>
                </c:pt>
                <c:pt idx="389">
                  <c:v>12.859500000000001</c:v>
                </c:pt>
                <c:pt idx="390">
                  <c:v>12.8926</c:v>
                </c:pt>
                <c:pt idx="391">
                  <c:v>12.925599999999999</c:v>
                </c:pt>
                <c:pt idx="392">
                  <c:v>12.9587</c:v>
                </c:pt>
                <c:pt idx="393">
                  <c:v>12.9917</c:v>
                </c:pt>
                <c:pt idx="394">
                  <c:v>13.024800000000001</c:v>
                </c:pt>
                <c:pt idx="395">
                  <c:v>13.0579</c:v>
                </c:pt>
                <c:pt idx="396">
                  <c:v>13.0909</c:v>
                </c:pt>
                <c:pt idx="397">
                  <c:v>13.124000000000001</c:v>
                </c:pt>
                <c:pt idx="398">
                  <c:v>13.157</c:v>
                </c:pt>
                <c:pt idx="399">
                  <c:v>13.190099999999999</c:v>
                </c:pt>
                <c:pt idx="400">
                  <c:v>13.223100000000001</c:v>
                </c:pt>
                <c:pt idx="401">
                  <c:v>13.2562</c:v>
                </c:pt>
                <c:pt idx="402">
                  <c:v>13.289300000000001</c:v>
                </c:pt>
                <c:pt idx="403">
                  <c:v>13.3223</c:v>
                </c:pt>
                <c:pt idx="404">
                  <c:v>13.355399999999999</c:v>
                </c:pt>
                <c:pt idx="405">
                  <c:v>13.388400000000001</c:v>
                </c:pt>
                <c:pt idx="406">
                  <c:v>13.4215</c:v>
                </c:pt>
                <c:pt idx="407">
                  <c:v>13.454499999999999</c:v>
                </c:pt>
                <c:pt idx="408">
                  <c:v>13.4876</c:v>
                </c:pt>
                <c:pt idx="409">
                  <c:v>13.5207</c:v>
                </c:pt>
                <c:pt idx="410">
                  <c:v>13.553699999999999</c:v>
                </c:pt>
                <c:pt idx="411">
                  <c:v>13.5868</c:v>
                </c:pt>
                <c:pt idx="412">
                  <c:v>13.6198</c:v>
                </c:pt>
                <c:pt idx="413">
                  <c:v>13.652900000000001</c:v>
                </c:pt>
                <c:pt idx="414">
                  <c:v>13.686</c:v>
                </c:pt>
                <c:pt idx="415">
                  <c:v>13.718999999999999</c:v>
                </c:pt>
                <c:pt idx="416">
                  <c:v>13.7521</c:v>
                </c:pt>
                <c:pt idx="417">
                  <c:v>13.7851</c:v>
                </c:pt>
                <c:pt idx="418">
                  <c:v>13.818199999999999</c:v>
                </c:pt>
                <c:pt idx="419">
                  <c:v>13.8512</c:v>
                </c:pt>
                <c:pt idx="420">
                  <c:v>13.8843</c:v>
                </c:pt>
                <c:pt idx="421">
                  <c:v>13.917400000000001</c:v>
                </c:pt>
                <c:pt idx="422">
                  <c:v>13.9504</c:v>
                </c:pt>
                <c:pt idx="423">
                  <c:v>13.983499999999999</c:v>
                </c:pt>
                <c:pt idx="424">
                  <c:v>14.016500000000001</c:v>
                </c:pt>
                <c:pt idx="425">
                  <c:v>14.0496</c:v>
                </c:pt>
                <c:pt idx="426">
                  <c:v>14.082599999999999</c:v>
                </c:pt>
                <c:pt idx="427">
                  <c:v>14.1157</c:v>
                </c:pt>
                <c:pt idx="428">
                  <c:v>14.1488</c:v>
                </c:pt>
                <c:pt idx="429">
                  <c:v>14.181800000000001</c:v>
                </c:pt>
                <c:pt idx="430">
                  <c:v>14.2149</c:v>
                </c:pt>
                <c:pt idx="431">
                  <c:v>14.2479</c:v>
                </c:pt>
                <c:pt idx="432">
                  <c:v>14.281000000000001</c:v>
                </c:pt>
                <c:pt idx="433">
                  <c:v>14.314</c:v>
                </c:pt>
                <c:pt idx="434">
                  <c:v>14.347099999999999</c:v>
                </c:pt>
                <c:pt idx="435">
                  <c:v>14.3802</c:v>
                </c:pt>
                <c:pt idx="436">
                  <c:v>14.4132</c:v>
                </c:pt>
                <c:pt idx="437">
                  <c:v>14.446300000000001</c:v>
                </c:pt>
                <c:pt idx="438">
                  <c:v>14.4793</c:v>
                </c:pt>
                <c:pt idx="439">
                  <c:v>14.5124</c:v>
                </c:pt>
                <c:pt idx="440">
                  <c:v>14.545500000000001</c:v>
                </c:pt>
                <c:pt idx="441">
                  <c:v>14.5785</c:v>
                </c:pt>
                <c:pt idx="442">
                  <c:v>14.611599999999999</c:v>
                </c:pt>
                <c:pt idx="443">
                  <c:v>14.644600000000001</c:v>
                </c:pt>
                <c:pt idx="444">
                  <c:v>14.6777</c:v>
                </c:pt>
                <c:pt idx="445">
                  <c:v>14.710699999999999</c:v>
                </c:pt>
                <c:pt idx="446">
                  <c:v>14.7438</c:v>
                </c:pt>
                <c:pt idx="447">
                  <c:v>14.776899999999999</c:v>
                </c:pt>
                <c:pt idx="448">
                  <c:v>14.809900000000001</c:v>
                </c:pt>
                <c:pt idx="449">
                  <c:v>14.843</c:v>
                </c:pt>
                <c:pt idx="450">
                  <c:v>14.875999999999999</c:v>
                </c:pt>
                <c:pt idx="451">
                  <c:v>14.9091</c:v>
                </c:pt>
                <c:pt idx="452">
                  <c:v>14.9421</c:v>
                </c:pt>
                <c:pt idx="453">
                  <c:v>14.975199999999999</c:v>
                </c:pt>
                <c:pt idx="454">
                  <c:v>15.0083</c:v>
                </c:pt>
                <c:pt idx="455">
                  <c:v>15.0413</c:v>
                </c:pt>
                <c:pt idx="456">
                  <c:v>15.074400000000001</c:v>
                </c:pt>
                <c:pt idx="457">
                  <c:v>15.1074</c:v>
                </c:pt>
                <c:pt idx="458">
                  <c:v>15.140499999999999</c:v>
                </c:pt>
                <c:pt idx="459">
                  <c:v>15.1736</c:v>
                </c:pt>
                <c:pt idx="460">
                  <c:v>15.2066</c:v>
                </c:pt>
                <c:pt idx="461">
                  <c:v>15.239699999999999</c:v>
                </c:pt>
                <c:pt idx="462">
                  <c:v>15.2727</c:v>
                </c:pt>
                <c:pt idx="463">
                  <c:v>15.3058</c:v>
                </c:pt>
                <c:pt idx="464">
                  <c:v>15.338800000000001</c:v>
                </c:pt>
                <c:pt idx="465">
                  <c:v>15.3719</c:v>
                </c:pt>
                <c:pt idx="466">
                  <c:v>15.404999999999999</c:v>
                </c:pt>
                <c:pt idx="467">
                  <c:v>15.438000000000001</c:v>
                </c:pt>
                <c:pt idx="468">
                  <c:v>15.4711</c:v>
                </c:pt>
                <c:pt idx="469">
                  <c:v>15.504099999999999</c:v>
                </c:pt>
                <c:pt idx="470">
                  <c:v>15.5372</c:v>
                </c:pt>
                <c:pt idx="471">
                  <c:v>15.5702</c:v>
                </c:pt>
                <c:pt idx="472">
                  <c:v>15.603300000000001</c:v>
                </c:pt>
                <c:pt idx="473">
                  <c:v>15.6364</c:v>
                </c:pt>
                <c:pt idx="474">
                  <c:v>15.6694</c:v>
                </c:pt>
                <c:pt idx="475">
                  <c:v>15.702500000000001</c:v>
                </c:pt>
                <c:pt idx="476">
                  <c:v>15.7355</c:v>
                </c:pt>
                <c:pt idx="477">
                  <c:v>15.768599999999999</c:v>
                </c:pt>
                <c:pt idx="478">
                  <c:v>15.8017</c:v>
                </c:pt>
                <c:pt idx="479">
                  <c:v>15.8347</c:v>
                </c:pt>
                <c:pt idx="480">
                  <c:v>15.867800000000001</c:v>
                </c:pt>
                <c:pt idx="481">
                  <c:v>15.9008</c:v>
                </c:pt>
                <c:pt idx="482">
                  <c:v>15.9339</c:v>
                </c:pt>
                <c:pt idx="483">
                  <c:v>15.966900000000001</c:v>
                </c:pt>
                <c:pt idx="484">
                  <c:v>16</c:v>
                </c:pt>
                <c:pt idx="485">
                  <c:v>16.033100000000001</c:v>
                </c:pt>
                <c:pt idx="486">
                  <c:v>16.066099999999999</c:v>
                </c:pt>
                <c:pt idx="487">
                  <c:v>16.0992</c:v>
                </c:pt>
                <c:pt idx="488">
                  <c:v>16.132200000000001</c:v>
                </c:pt>
                <c:pt idx="489">
                  <c:v>16.165299999999981</c:v>
                </c:pt>
                <c:pt idx="490">
                  <c:v>16.1983</c:v>
                </c:pt>
                <c:pt idx="491">
                  <c:v>16.231400000000001</c:v>
                </c:pt>
                <c:pt idx="492">
                  <c:v>16.264500000000002</c:v>
                </c:pt>
                <c:pt idx="493">
                  <c:v>16.297499999999999</c:v>
                </c:pt>
                <c:pt idx="494">
                  <c:v>16.3306</c:v>
                </c:pt>
                <c:pt idx="495">
                  <c:v>16.363600000000002</c:v>
                </c:pt>
                <c:pt idx="496">
                  <c:v>16.396699999999999</c:v>
                </c:pt>
                <c:pt idx="497">
                  <c:v>16.4298</c:v>
                </c:pt>
                <c:pt idx="498">
                  <c:v>16.462800000000001</c:v>
                </c:pt>
                <c:pt idx="499">
                  <c:v>16.495899999999999</c:v>
                </c:pt>
                <c:pt idx="500">
                  <c:v>16.5289</c:v>
                </c:pt>
                <c:pt idx="501">
                  <c:v>16.562000000000001</c:v>
                </c:pt>
                <c:pt idx="502">
                  <c:v>16.594999999999999</c:v>
                </c:pt>
                <c:pt idx="503">
                  <c:v>16.6281</c:v>
                </c:pt>
                <c:pt idx="504">
                  <c:v>16.661200000000001</c:v>
                </c:pt>
                <c:pt idx="505">
                  <c:v>16.694199999999999</c:v>
                </c:pt>
                <c:pt idx="506">
                  <c:v>16.7273</c:v>
                </c:pt>
                <c:pt idx="507">
                  <c:v>16.760300000000001</c:v>
                </c:pt>
                <c:pt idx="508">
                  <c:v>16.793399999999981</c:v>
                </c:pt>
                <c:pt idx="509">
                  <c:v>16.8264</c:v>
                </c:pt>
                <c:pt idx="510">
                  <c:v>16.859500000000001</c:v>
                </c:pt>
                <c:pt idx="511">
                  <c:v>16.892600000000002</c:v>
                </c:pt>
                <c:pt idx="512">
                  <c:v>16.925599999999939</c:v>
                </c:pt>
                <c:pt idx="513">
                  <c:v>16.9587</c:v>
                </c:pt>
                <c:pt idx="514">
                  <c:v>16.991700000000002</c:v>
                </c:pt>
                <c:pt idx="515">
                  <c:v>17.024799999999999</c:v>
                </c:pt>
                <c:pt idx="516">
                  <c:v>17.0579</c:v>
                </c:pt>
                <c:pt idx="517">
                  <c:v>17.090900000000001</c:v>
                </c:pt>
                <c:pt idx="518">
                  <c:v>17.123999999999999</c:v>
                </c:pt>
                <c:pt idx="519">
                  <c:v>17.157</c:v>
                </c:pt>
                <c:pt idx="520">
                  <c:v>17.190100000000001</c:v>
                </c:pt>
                <c:pt idx="521">
                  <c:v>17.223099999999999</c:v>
                </c:pt>
                <c:pt idx="522">
                  <c:v>17.2562</c:v>
                </c:pt>
                <c:pt idx="523">
                  <c:v>17.289300000000001</c:v>
                </c:pt>
                <c:pt idx="524">
                  <c:v>17.322299999999981</c:v>
                </c:pt>
                <c:pt idx="525">
                  <c:v>17.355399999999999</c:v>
                </c:pt>
                <c:pt idx="526">
                  <c:v>17.388400000000001</c:v>
                </c:pt>
                <c:pt idx="527">
                  <c:v>17.421500000000002</c:v>
                </c:pt>
                <c:pt idx="528">
                  <c:v>17.454499999999999</c:v>
                </c:pt>
                <c:pt idx="529">
                  <c:v>17.4876</c:v>
                </c:pt>
                <c:pt idx="530">
                  <c:v>17.520700000000001</c:v>
                </c:pt>
                <c:pt idx="531">
                  <c:v>17.553699999999999</c:v>
                </c:pt>
                <c:pt idx="532">
                  <c:v>17.5868</c:v>
                </c:pt>
                <c:pt idx="533">
                  <c:v>17.619800000000001</c:v>
                </c:pt>
                <c:pt idx="534">
                  <c:v>17.652899999999999</c:v>
                </c:pt>
                <c:pt idx="535">
                  <c:v>17.686</c:v>
                </c:pt>
                <c:pt idx="536">
                  <c:v>17.719000000000001</c:v>
                </c:pt>
                <c:pt idx="537">
                  <c:v>17.752099999999999</c:v>
                </c:pt>
                <c:pt idx="538">
                  <c:v>17.7851</c:v>
                </c:pt>
                <c:pt idx="539">
                  <c:v>17.818200000000001</c:v>
                </c:pt>
                <c:pt idx="540">
                  <c:v>17.851199999999999</c:v>
                </c:pt>
                <c:pt idx="541">
                  <c:v>17.8843</c:v>
                </c:pt>
                <c:pt idx="542">
                  <c:v>17.917400000000001</c:v>
                </c:pt>
                <c:pt idx="543">
                  <c:v>17.950399999999981</c:v>
                </c:pt>
                <c:pt idx="544">
                  <c:v>17.983499999999939</c:v>
                </c:pt>
                <c:pt idx="545">
                  <c:v>18.016500000000001</c:v>
                </c:pt>
                <c:pt idx="546">
                  <c:v>18.049600000000002</c:v>
                </c:pt>
                <c:pt idx="547">
                  <c:v>18.082599999999939</c:v>
                </c:pt>
                <c:pt idx="548">
                  <c:v>18.1157</c:v>
                </c:pt>
                <c:pt idx="549">
                  <c:v>18.148800000000001</c:v>
                </c:pt>
                <c:pt idx="550">
                  <c:v>18.181799999999999</c:v>
                </c:pt>
                <c:pt idx="551">
                  <c:v>18.2149</c:v>
                </c:pt>
                <c:pt idx="552">
                  <c:v>18.247900000000001</c:v>
                </c:pt>
                <c:pt idx="553">
                  <c:v>18.280999999999999</c:v>
                </c:pt>
                <c:pt idx="554">
                  <c:v>18.314</c:v>
                </c:pt>
                <c:pt idx="555">
                  <c:v>18.347100000000001</c:v>
                </c:pt>
                <c:pt idx="556">
                  <c:v>18.380199999999981</c:v>
                </c:pt>
                <c:pt idx="557">
                  <c:v>18.4132</c:v>
                </c:pt>
                <c:pt idx="558">
                  <c:v>18.446300000000001</c:v>
                </c:pt>
                <c:pt idx="559">
                  <c:v>18.479299999999981</c:v>
                </c:pt>
                <c:pt idx="560">
                  <c:v>18.5124</c:v>
                </c:pt>
                <c:pt idx="561">
                  <c:v>18.545500000000001</c:v>
                </c:pt>
                <c:pt idx="562">
                  <c:v>18.57849999999998</c:v>
                </c:pt>
                <c:pt idx="563">
                  <c:v>18.611599999999999</c:v>
                </c:pt>
                <c:pt idx="564">
                  <c:v>18.644600000000001</c:v>
                </c:pt>
                <c:pt idx="565">
                  <c:v>18.677700000000002</c:v>
                </c:pt>
                <c:pt idx="566">
                  <c:v>18.710699999999999</c:v>
                </c:pt>
                <c:pt idx="567">
                  <c:v>18.7438</c:v>
                </c:pt>
                <c:pt idx="568">
                  <c:v>18.776900000000001</c:v>
                </c:pt>
                <c:pt idx="569">
                  <c:v>18.809899999999999</c:v>
                </c:pt>
                <c:pt idx="570">
                  <c:v>18.843</c:v>
                </c:pt>
                <c:pt idx="571">
                  <c:v>18.876000000000001</c:v>
                </c:pt>
                <c:pt idx="572">
                  <c:v>18.909099999999999</c:v>
                </c:pt>
                <c:pt idx="573">
                  <c:v>18.9421</c:v>
                </c:pt>
                <c:pt idx="574">
                  <c:v>18.975200000000001</c:v>
                </c:pt>
                <c:pt idx="575">
                  <c:v>19.008299999999981</c:v>
                </c:pt>
                <c:pt idx="576">
                  <c:v>19.0413</c:v>
                </c:pt>
                <c:pt idx="577">
                  <c:v>19.074400000000001</c:v>
                </c:pt>
                <c:pt idx="578">
                  <c:v>19.107399999999991</c:v>
                </c:pt>
                <c:pt idx="579">
                  <c:v>19.140499999999999</c:v>
                </c:pt>
                <c:pt idx="580">
                  <c:v>19.1736</c:v>
                </c:pt>
                <c:pt idx="581">
                  <c:v>19.206600000000002</c:v>
                </c:pt>
                <c:pt idx="582">
                  <c:v>19.239699999999999</c:v>
                </c:pt>
                <c:pt idx="583">
                  <c:v>19.2727</c:v>
                </c:pt>
                <c:pt idx="584">
                  <c:v>19.305800000000001</c:v>
                </c:pt>
                <c:pt idx="585">
                  <c:v>19.338799999999999</c:v>
                </c:pt>
                <c:pt idx="586">
                  <c:v>19.3719</c:v>
                </c:pt>
                <c:pt idx="587">
                  <c:v>19.405000000000001</c:v>
                </c:pt>
                <c:pt idx="588">
                  <c:v>19.437999999999999</c:v>
                </c:pt>
                <c:pt idx="589">
                  <c:v>19.4711</c:v>
                </c:pt>
                <c:pt idx="590">
                  <c:v>19.504100000000001</c:v>
                </c:pt>
                <c:pt idx="591">
                  <c:v>19.537199999999999</c:v>
                </c:pt>
                <c:pt idx="592">
                  <c:v>19.5702</c:v>
                </c:pt>
                <c:pt idx="593">
                  <c:v>19.603300000000001</c:v>
                </c:pt>
                <c:pt idx="594">
                  <c:v>19.636399999999991</c:v>
                </c:pt>
                <c:pt idx="595">
                  <c:v>19.6694</c:v>
                </c:pt>
                <c:pt idx="596">
                  <c:v>19.702500000000001</c:v>
                </c:pt>
                <c:pt idx="597">
                  <c:v>19.735499999999981</c:v>
                </c:pt>
                <c:pt idx="598">
                  <c:v>19.76859999999991</c:v>
                </c:pt>
                <c:pt idx="599">
                  <c:v>19.8017</c:v>
                </c:pt>
                <c:pt idx="600">
                  <c:v>19.834700000000009</c:v>
                </c:pt>
                <c:pt idx="601">
                  <c:v>19.867799999999999</c:v>
                </c:pt>
                <c:pt idx="602">
                  <c:v>19.9008</c:v>
                </c:pt>
                <c:pt idx="603">
                  <c:v>19.933900000000001</c:v>
                </c:pt>
                <c:pt idx="604">
                  <c:v>19.966899999999999</c:v>
                </c:pt>
                <c:pt idx="605">
                  <c:v>20</c:v>
                </c:pt>
                <c:pt idx="606">
                  <c:v>20.033100000000001</c:v>
                </c:pt>
                <c:pt idx="607">
                  <c:v>20.066099999999999</c:v>
                </c:pt>
                <c:pt idx="608">
                  <c:v>20.0992</c:v>
                </c:pt>
                <c:pt idx="609">
                  <c:v>20.132200000000001</c:v>
                </c:pt>
                <c:pt idx="610">
                  <c:v>20.165299999999981</c:v>
                </c:pt>
                <c:pt idx="611">
                  <c:v>20.1983</c:v>
                </c:pt>
                <c:pt idx="612">
                  <c:v>20.231400000000001</c:v>
                </c:pt>
                <c:pt idx="613">
                  <c:v>20.264500000000002</c:v>
                </c:pt>
                <c:pt idx="614">
                  <c:v>20.297499999999999</c:v>
                </c:pt>
                <c:pt idx="615">
                  <c:v>20.3306</c:v>
                </c:pt>
                <c:pt idx="616">
                  <c:v>20.363600000000002</c:v>
                </c:pt>
                <c:pt idx="617">
                  <c:v>20.396699999999999</c:v>
                </c:pt>
                <c:pt idx="618">
                  <c:v>20.4298</c:v>
                </c:pt>
                <c:pt idx="619">
                  <c:v>20.462800000000001</c:v>
                </c:pt>
                <c:pt idx="620">
                  <c:v>20.495899999999999</c:v>
                </c:pt>
                <c:pt idx="621">
                  <c:v>20.5289</c:v>
                </c:pt>
                <c:pt idx="622">
                  <c:v>20.562000000000001</c:v>
                </c:pt>
                <c:pt idx="623">
                  <c:v>20.594999999999999</c:v>
                </c:pt>
                <c:pt idx="624">
                  <c:v>20.6281</c:v>
                </c:pt>
                <c:pt idx="625">
                  <c:v>20.661200000000001</c:v>
                </c:pt>
                <c:pt idx="626">
                  <c:v>20.694199999999999</c:v>
                </c:pt>
                <c:pt idx="627">
                  <c:v>20.7273</c:v>
                </c:pt>
                <c:pt idx="628">
                  <c:v>20.760300000000001</c:v>
                </c:pt>
                <c:pt idx="629">
                  <c:v>20.793399999999981</c:v>
                </c:pt>
                <c:pt idx="630">
                  <c:v>20.8264</c:v>
                </c:pt>
                <c:pt idx="631">
                  <c:v>20.859500000000001</c:v>
                </c:pt>
                <c:pt idx="632">
                  <c:v>20.892600000000002</c:v>
                </c:pt>
                <c:pt idx="633">
                  <c:v>20.925599999999939</c:v>
                </c:pt>
                <c:pt idx="634">
                  <c:v>20.9587</c:v>
                </c:pt>
                <c:pt idx="635">
                  <c:v>20.991700000000002</c:v>
                </c:pt>
                <c:pt idx="636">
                  <c:v>21.024799999999999</c:v>
                </c:pt>
                <c:pt idx="637">
                  <c:v>21.0579</c:v>
                </c:pt>
                <c:pt idx="638">
                  <c:v>21.090900000000001</c:v>
                </c:pt>
                <c:pt idx="639">
                  <c:v>21.123999999999999</c:v>
                </c:pt>
                <c:pt idx="640">
                  <c:v>21.157</c:v>
                </c:pt>
                <c:pt idx="641">
                  <c:v>21.190100000000001</c:v>
                </c:pt>
                <c:pt idx="642">
                  <c:v>21.223099999999999</c:v>
                </c:pt>
                <c:pt idx="643">
                  <c:v>21.2562</c:v>
                </c:pt>
                <c:pt idx="644">
                  <c:v>21.289300000000001</c:v>
                </c:pt>
                <c:pt idx="645">
                  <c:v>21.322299999999981</c:v>
                </c:pt>
                <c:pt idx="646">
                  <c:v>21.355399999999999</c:v>
                </c:pt>
                <c:pt idx="647">
                  <c:v>21.388400000000001</c:v>
                </c:pt>
                <c:pt idx="648">
                  <c:v>21.421500000000002</c:v>
                </c:pt>
                <c:pt idx="649">
                  <c:v>21.454499999999999</c:v>
                </c:pt>
                <c:pt idx="650">
                  <c:v>21.4876</c:v>
                </c:pt>
                <c:pt idx="651">
                  <c:v>21.520700000000001</c:v>
                </c:pt>
                <c:pt idx="652">
                  <c:v>21.553699999999999</c:v>
                </c:pt>
                <c:pt idx="653">
                  <c:v>21.5868</c:v>
                </c:pt>
                <c:pt idx="654">
                  <c:v>21.619800000000001</c:v>
                </c:pt>
                <c:pt idx="655">
                  <c:v>21.652899999999999</c:v>
                </c:pt>
                <c:pt idx="656">
                  <c:v>21.686</c:v>
                </c:pt>
                <c:pt idx="657">
                  <c:v>21.719000000000001</c:v>
                </c:pt>
                <c:pt idx="658">
                  <c:v>21.752099999999999</c:v>
                </c:pt>
                <c:pt idx="659">
                  <c:v>21.7851</c:v>
                </c:pt>
                <c:pt idx="660">
                  <c:v>21.818200000000001</c:v>
                </c:pt>
                <c:pt idx="661">
                  <c:v>21.851199999999999</c:v>
                </c:pt>
                <c:pt idx="662">
                  <c:v>21.8843</c:v>
                </c:pt>
                <c:pt idx="663">
                  <c:v>21.917400000000001</c:v>
                </c:pt>
                <c:pt idx="664">
                  <c:v>21.950399999999981</c:v>
                </c:pt>
                <c:pt idx="665">
                  <c:v>21.983499999999939</c:v>
                </c:pt>
                <c:pt idx="666">
                  <c:v>22.016500000000001</c:v>
                </c:pt>
                <c:pt idx="667">
                  <c:v>22.049600000000002</c:v>
                </c:pt>
                <c:pt idx="668">
                  <c:v>22.082599999999939</c:v>
                </c:pt>
                <c:pt idx="669">
                  <c:v>22.1157</c:v>
                </c:pt>
                <c:pt idx="670">
                  <c:v>22.148800000000001</c:v>
                </c:pt>
                <c:pt idx="671">
                  <c:v>22.181799999999999</c:v>
                </c:pt>
                <c:pt idx="672">
                  <c:v>22.2149</c:v>
                </c:pt>
                <c:pt idx="673">
                  <c:v>22.247900000000001</c:v>
                </c:pt>
                <c:pt idx="674">
                  <c:v>22.280999999999999</c:v>
                </c:pt>
                <c:pt idx="675">
                  <c:v>22.314</c:v>
                </c:pt>
                <c:pt idx="676">
                  <c:v>22.347100000000001</c:v>
                </c:pt>
                <c:pt idx="677">
                  <c:v>22.380199999999981</c:v>
                </c:pt>
                <c:pt idx="678">
                  <c:v>22.4132</c:v>
                </c:pt>
                <c:pt idx="679">
                  <c:v>22.446300000000001</c:v>
                </c:pt>
                <c:pt idx="680">
                  <c:v>22.479299999999981</c:v>
                </c:pt>
                <c:pt idx="681">
                  <c:v>22.5124</c:v>
                </c:pt>
                <c:pt idx="682">
                  <c:v>22.545500000000001</c:v>
                </c:pt>
                <c:pt idx="683">
                  <c:v>22.57849999999998</c:v>
                </c:pt>
                <c:pt idx="684">
                  <c:v>22.611599999999999</c:v>
                </c:pt>
                <c:pt idx="685">
                  <c:v>22.644600000000001</c:v>
                </c:pt>
                <c:pt idx="686">
                  <c:v>22.677700000000002</c:v>
                </c:pt>
                <c:pt idx="687">
                  <c:v>22.710699999999999</c:v>
                </c:pt>
                <c:pt idx="688">
                  <c:v>22.7438</c:v>
                </c:pt>
                <c:pt idx="689">
                  <c:v>22.776900000000001</c:v>
                </c:pt>
                <c:pt idx="690">
                  <c:v>22.809899999999999</c:v>
                </c:pt>
                <c:pt idx="691">
                  <c:v>22.843</c:v>
                </c:pt>
                <c:pt idx="692">
                  <c:v>22.876000000000001</c:v>
                </c:pt>
                <c:pt idx="693">
                  <c:v>22.909099999999999</c:v>
                </c:pt>
                <c:pt idx="694">
                  <c:v>22.9421</c:v>
                </c:pt>
                <c:pt idx="695">
                  <c:v>22.975200000000001</c:v>
                </c:pt>
                <c:pt idx="696">
                  <c:v>23.008299999999981</c:v>
                </c:pt>
                <c:pt idx="697">
                  <c:v>23.0413</c:v>
                </c:pt>
                <c:pt idx="698">
                  <c:v>23.074400000000001</c:v>
                </c:pt>
                <c:pt idx="699">
                  <c:v>23.107399999999991</c:v>
                </c:pt>
                <c:pt idx="700">
                  <c:v>23.140499999999999</c:v>
                </c:pt>
                <c:pt idx="701">
                  <c:v>23.1736</c:v>
                </c:pt>
                <c:pt idx="702">
                  <c:v>23.206600000000002</c:v>
                </c:pt>
                <c:pt idx="703">
                  <c:v>23.239699999999999</c:v>
                </c:pt>
                <c:pt idx="704">
                  <c:v>23.2727</c:v>
                </c:pt>
                <c:pt idx="705">
                  <c:v>23.305800000000001</c:v>
                </c:pt>
                <c:pt idx="706">
                  <c:v>23.338799999999999</c:v>
                </c:pt>
                <c:pt idx="707">
                  <c:v>23.3719</c:v>
                </c:pt>
                <c:pt idx="708">
                  <c:v>23.405000000000001</c:v>
                </c:pt>
                <c:pt idx="709">
                  <c:v>23.437999999999999</c:v>
                </c:pt>
                <c:pt idx="710">
                  <c:v>23.4711</c:v>
                </c:pt>
                <c:pt idx="711">
                  <c:v>23.504100000000001</c:v>
                </c:pt>
                <c:pt idx="712">
                  <c:v>23.537199999999999</c:v>
                </c:pt>
                <c:pt idx="713">
                  <c:v>23.5702</c:v>
                </c:pt>
                <c:pt idx="714">
                  <c:v>23.603300000000001</c:v>
                </c:pt>
                <c:pt idx="715">
                  <c:v>23.636399999999991</c:v>
                </c:pt>
                <c:pt idx="716">
                  <c:v>23.6694</c:v>
                </c:pt>
                <c:pt idx="717">
                  <c:v>23.702500000000001</c:v>
                </c:pt>
                <c:pt idx="718">
                  <c:v>23.735499999999981</c:v>
                </c:pt>
                <c:pt idx="719">
                  <c:v>23.76859999999991</c:v>
                </c:pt>
                <c:pt idx="720">
                  <c:v>23.8017</c:v>
                </c:pt>
                <c:pt idx="721">
                  <c:v>23.834700000000009</c:v>
                </c:pt>
                <c:pt idx="722">
                  <c:v>23.867799999999999</c:v>
                </c:pt>
                <c:pt idx="723">
                  <c:v>23.9008</c:v>
                </c:pt>
                <c:pt idx="724">
                  <c:v>23.933900000000001</c:v>
                </c:pt>
                <c:pt idx="725">
                  <c:v>23.966899999999999</c:v>
                </c:pt>
                <c:pt idx="726">
                  <c:v>24</c:v>
                </c:pt>
                <c:pt idx="727">
                  <c:v>24.033100000000001</c:v>
                </c:pt>
                <c:pt idx="728">
                  <c:v>24.066099999999999</c:v>
                </c:pt>
                <c:pt idx="729">
                  <c:v>24.0992</c:v>
                </c:pt>
                <c:pt idx="730">
                  <c:v>24.132200000000001</c:v>
                </c:pt>
                <c:pt idx="731">
                  <c:v>24.165299999999981</c:v>
                </c:pt>
                <c:pt idx="732">
                  <c:v>24.1983</c:v>
                </c:pt>
                <c:pt idx="733">
                  <c:v>24.231400000000001</c:v>
                </c:pt>
                <c:pt idx="734">
                  <c:v>24.264500000000002</c:v>
                </c:pt>
                <c:pt idx="735">
                  <c:v>24.297499999999999</c:v>
                </c:pt>
                <c:pt idx="736">
                  <c:v>24.3306</c:v>
                </c:pt>
                <c:pt idx="737">
                  <c:v>24.363600000000002</c:v>
                </c:pt>
                <c:pt idx="738">
                  <c:v>24.396699999999999</c:v>
                </c:pt>
                <c:pt idx="739">
                  <c:v>24.4298</c:v>
                </c:pt>
                <c:pt idx="740">
                  <c:v>24.462800000000001</c:v>
                </c:pt>
                <c:pt idx="741">
                  <c:v>24.495899999999999</c:v>
                </c:pt>
                <c:pt idx="742">
                  <c:v>24.5289</c:v>
                </c:pt>
                <c:pt idx="743">
                  <c:v>24.562000000000001</c:v>
                </c:pt>
                <c:pt idx="744">
                  <c:v>24.594999999999999</c:v>
                </c:pt>
                <c:pt idx="745">
                  <c:v>24.6281</c:v>
                </c:pt>
                <c:pt idx="746">
                  <c:v>24.661200000000001</c:v>
                </c:pt>
                <c:pt idx="747">
                  <c:v>24.694199999999999</c:v>
                </c:pt>
                <c:pt idx="748">
                  <c:v>24.7273</c:v>
                </c:pt>
                <c:pt idx="749">
                  <c:v>24.760300000000001</c:v>
                </c:pt>
                <c:pt idx="750">
                  <c:v>24.793399999999981</c:v>
                </c:pt>
                <c:pt idx="751">
                  <c:v>24.8264</c:v>
                </c:pt>
                <c:pt idx="752">
                  <c:v>24.859500000000001</c:v>
                </c:pt>
                <c:pt idx="753">
                  <c:v>24.892600000000002</c:v>
                </c:pt>
                <c:pt idx="754">
                  <c:v>24.925599999999939</c:v>
                </c:pt>
                <c:pt idx="755">
                  <c:v>24.9587</c:v>
                </c:pt>
                <c:pt idx="756">
                  <c:v>24.991700000000002</c:v>
                </c:pt>
                <c:pt idx="757">
                  <c:v>25.024799999999999</c:v>
                </c:pt>
                <c:pt idx="758">
                  <c:v>25.0579</c:v>
                </c:pt>
                <c:pt idx="759">
                  <c:v>25.090900000000001</c:v>
                </c:pt>
                <c:pt idx="760">
                  <c:v>25.123999999999999</c:v>
                </c:pt>
                <c:pt idx="761">
                  <c:v>25.157</c:v>
                </c:pt>
                <c:pt idx="762">
                  <c:v>25.190100000000001</c:v>
                </c:pt>
                <c:pt idx="763">
                  <c:v>25.223099999999999</c:v>
                </c:pt>
                <c:pt idx="764">
                  <c:v>25.2562</c:v>
                </c:pt>
                <c:pt idx="765">
                  <c:v>25.289300000000001</c:v>
                </c:pt>
              </c:numCache>
            </c:numRef>
          </c:xVal>
          <c:yVal>
            <c:numRef>
              <c:f>'T_08.4_DTH_km_IMACTTAV_PPI_24M'!$D$5:$D$770</c:f>
              <c:numCache>
                <c:formatCode>General</c:formatCode>
                <c:ptCount val="7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4.6100000000000004E-3</c:v>
                </c:pt>
                <c:pt idx="11">
                  <c:v>4.6100000000000004E-3</c:v>
                </c:pt>
                <c:pt idx="12">
                  <c:v>4.6100000000000004E-3</c:v>
                </c:pt>
                <c:pt idx="13">
                  <c:v>4.6100000000000004E-3</c:v>
                </c:pt>
                <c:pt idx="14">
                  <c:v>4.6100000000000004E-3</c:v>
                </c:pt>
                <c:pt idx="15">
                  <c:v>4.6100000000000004E-3</c:v>
                </c:pt>
                <c:pt idx="16">
                  <c:v>4.6100000000000004E-3</c:v>
                </c:pt>
                <c:pt idx="17">
                  <c:v>4.6100000000000004E-3</c:v>
                </c:pt>
                <c:pt idx="18">
                  <c:v>4.6100000000000004E-3</c:v>
                </c:pt>
                <c:pt idx="19">
                  <c:v>9.2200000000000008E-3</c:v>
                </c:pt>
                <c:pt idx="20">
                  <c:v>9.2200000000000008E-3</c:v>
                </c:pt>
                <c:pt idx="21">
                  <c:v>9.2200000000000008E-3</c:v>
                </c:pt>
                <c:pt idx="22">
                  <c:v>9.2200000000000008E-3</c:v>
                </c:pt>
                <c:pt idx="23">
                  <c:v>9.2200000000000008E-3</c:v>
                </c:pt>
                <c:pt idx="24">
                  <c:v>9.2200000000000008E-3</c:v>
                </c:pt>
                <c:pt idx="25">
                  <c:v>9.2200000000000008E-3</c:v>
                </c:pt>
                <c:pt idx="26">
                  <c:v>9.2200000000000008E-3</c:v>
                </c:pt>
                <c:pt idx="27">
                  <c:v>9.2200000000000008E-3</c:v>
                </c:pt>
                <c:pt idx="28">
                  <c:v>9.2200000000000008E-3</c:v>
                </c:pt>
                <c:pt idx="29">
                  <c:v>9.2200000000000008E-3</c:v>
                </c:pt>
                <c:pt idx="30">
                  <c:v>9.2200000000000008E-3</c:v>
                </c:pt>
                <c:pt idx="31">
                  <c:v>9.2200000000000008E-3</c:v>
                </c:pt>
                <c:pt idx="32">
                  <c:v>9.2200000000000008E-3</c:v>
                </c:pt>
                <c:pt idx="33">
                  <c:v>9.2200000000000008E-3</c:v>
                </c:pt>
                <c:pt idx="34">
                  <c:v>9.2200000000000008E-3</c:v>
                </c:pt>
                <c:pt idx="35">
                  <c:v>9.2200000000000008E-3</c:v>
                </c:pt>
                <c:pt idx="36">
                  <c:v>9.2200000000000008E-3</c:v>
                </c:pt>
                <c:pt idx="37">
                  <c:v>9.2200000000000008E-3</c:v>
                </c:pt>
                <c:pt idx="38">
                  <c:v>9.2200000000000008E-3</c:v>
                </c:pt>
                <c:pt idx="39">
                  <c:v>9.2200000000000008E-3</c:v>
                </c:pt>
                <c:pt idx="40">
                  <c:v>9.2200000000000008E-3</c:v>
                </c:pt>
                <c:pt idx="41">
                  <c:v>9.2200000000000008E-3</c:v>
                </c:pt>
                <c:pt idx="42">
                  <c:v>9.2200000000000008E-3</c:v>
                </c:pt>
                <c:pt idx="43">
                  <c:v>9.2200000000000008E-3</c:v>
                </c:pt>
                <c:pt idx="44">
                  <c:v>9.2200000000000008E-3</c:v>
                </c:pt>
                <c:pt idx="45">
                  <c:v>9.2200000000000008E-3</c:v>
                </c:pt>
                <c:pt idx="46">
                  <c:v>9.2200000000000008E-3</c:v>
                </c:pt>
                <c:pt idx="47">
                  <c:v>9.2200000000000008E-3</c:v>
                </c:pt>
                <c:pt idx="48">
                  <c:v>9.2200000000000008E-3</c:v>
                </c:pt>
                <c:pt idx="49">
                  <c:v>9.2200000000000008E-3</c:v>
                </c:pt>
                <c:pt idx="50">
                  <c:v>9.2200000000000008E-3</c:v>
                </c:pt>
                <c:pt idx="51">
                  <c:v>9.2200000000000008E-3</c:v>
                </c:pt>
                <c:pt idx="52">
                  <c:v>9.2200000000000008E-3</c:v>
                </c:pt>
                <c:pt idx="53">
                  <c:v>9.2200000000000008E-3</c:v>
                </c:pt>
                <c:pt idx="54">
                  <c:v>9.2200000000000008E-3</c:v>
                </c:pt>
                <c:pt idx="55">
                  <c:v>9.2200000000000008E-3</c:v>
                </c:pt>
                <c:pt idx="56">
                  <c:v>9.2200000000000008E-3</c:v>
                </c:pt>
                <c:pt idx="57">
                  <c:v>9.2200000000000008E-3</c:v>
                </c:pt>
                <c:pt idx="58">
                  <c:v>9.2200000000000008E-3</c:v>
                </c:pt>
                <c:pt idx="59">
                  <c:v>9.2200000000000008E-3</c:v>
                </c:pt>
                <c:pt idx="60">
                  <c:v>9.2200000000000008E-3</c:v>
                </c:pt>
                <c:pt idx="61">
                  <c:v>9.2200000000000008E-3</c:v>
                </c:pt>
                <c:pt idx="62">
                  <c:v>9.2200000000000008E-3</c:v>
                </c:pt>
                <c:pt idx="63">
                  <c:v>1.391E-2</c:v>
                </c:pt>
                <c:pt idx="64">
                  <c:v>1.391E-2</c:v>
                </c:pt>
                <c:pt idx="65">
                  <c:v>1.391E-2</c:v>
                </c:pt>
                <c:pt idx="66">
                  <c:v>1.391E-2</c:v>
                </c:pt>
                <c:pt idx="67">
                  <c:v>1.391E-2</c:v>
                </c:pt>
                <c:pt idx="68">
                  <c:v>1.391E-2</c:v>
                </c:pt>
                <c:pt idx="69">
                  <c:v>1.391E-2</c:v>
                </c:pt>
                <c:pt idx="70">
                  <c:v>1.391E-2</c:v>
                </c:pt>
                <c:pt idx="71">
                  <c:v>1.391E-2</c:v>
                </c:pt>
                <c:pt idx="72">
                  <c:v>1.391E-2</c:v>
                </c:pt>
                <c:pt idx="73">
                  <c:v>1.391E-2</c:v>
                </c:pt>
                <c:pt idx="74">
                  <c:v>1.391E-2</c:v>
                </c:pt>
                <c:pt idx="75">
                  <c:v>1.391E-2</c:v>
                </c:pt>
                <c:pt idx="76">
                  <c:v>1.391E-2</c:v>
                </c:pt>
                <c:pt idx="77">
                  <c:v>1.391E-2</c:v>
                </c:pt>
                <c:pt idx="78">
                  <c:v>1.391E-2</c:v>
                </c:pt>
                <c:pt idx="79">
                  <c:v>1.391E-2</c:v>
                </c:pt>
                <c:pt idx="80">
                  <c:v>1.391E-2</c:v>
                </c:pt>
                <c:pt idx="81">
                  <c:v>1.391E-2</c:v>
                </c:pt>
                <c:pt idx="82">
                  <c:v>1.391E-2</c:v>
                </c:pt>
                <c:pt idx="83">
                  <c:v>1.391E-2</c:v>
                </c:pt>
                <c:pt idx="84">
                  <c:v>1.391E-2</c:v>
                </c:pt>
                <c:pt idx="85">
                  <c:v>1.391E-2</c:v>
                </c:pt>
                <c:pt idx="86">
                  <c:v>1.391E-2</c:v>
                </c:pt>
                <c:pt idx="87">
                  <c:v>1.391E-2</c:v>
                </c:pt>
                <c:pt idx="88">
                  <c:v>1.391E-2</c:v>
                </c:pt>
                <c:pt idx="89">
                  <c:v>1.391E-2</c:v>
                </c:pt>
                <c:pt idx="90">
                  <c:v>1.391E-2</c:v>
                </c:pt>
                <c:pt idx="91">
                  <c:v>1.391E-2</c:v>
                </c:pt>
                <c:pt idx="92">
                  <c:v>1.391E-2</c:v>
                </c:pt>
                <c:pt idx="93">
                  <c:v>1.391E-2</c:v>
                </c:pt>
                <c:pt idx="94">
                  <c:v>1.391E-2</c:v>
                </c:pt>
                <c:pt idx="95">
                  <c:v>1.391E-2</c:v>
                </c:pt>
                <c:pt idx="96">
                  <c:v>1.391E-2</c:v>
                </c:pt>
                <c:pt idx="97">
                  <c:v>1.391E-2</c:v>
                </c:pt>
                <c:pt idx="98">
                  <c:v>1.391E-2</c:v>
                </c:pt>
                <c:pt idx="99">
                  <c:v>1.391E-2</c:v>
                </c:pt>
                <c:pt idx="100">
                  <c:v>1.391E-2</c:v>
                </c:pt>
                <c:pt idx="101">
                  <c:v>1.391E-2</c:v>
                </c:pt>
                <c:pt idx="102">
                  <c:v>1.391E-2</c:v>
                </c:pt>
                <c:pt idx="103">
                  <c:v>1.391E-2</c:v>
                </c:pt>
                <c:pt idx="104">
                  <c:v>1.391E-2</c:v>
                </c:pt>
                <c:pt idx="105">
                  <c:v>1.391E-2</c:v>
                </c:pt>
                <c:pt idx="106">
                  <c:v>1.391E-2</c:v>
                </c:pt>
                <c:pt idx="107">
                  <c:v>1.391E-2</c:v>
                </c:pt>
                <c:pt idx="108">
                  <c:v>1.391E-2</c:v>
                </c:pt>
                <c:pt idx="109">
                  <c:v>1.391E-2</c:v>
                </c:pt>
                <c:pt idx="110">
                  <c:v>1.391E-2</c:v>
                </c:pt>
                <c:pt idx="111">
                  <c:v>1.391E-2</c:v>
                </c:pt>
                <c:pt idx="112">
                  <c:v>1.391E-2</c:v>
                </c:pt>
                <c:pt idx="113">
                  <c:v>1.391E-2</c:v>
                </c:pt>
                <c:pt idx="114">
                  <c:v>1.391E-2</c:v>
                </c:pt>
                <c:pt idx="115">
                  <c:v>1.391E-2</c:v>
                </c:pt>
                <c:pt idx="116">
                  <c:v>1.391E-2</c:v>
                </c:pt>
                <c:pt idx="117">
                  <c:v>1.391E-2</c:v>
                </c:pt>
                <c:pt idx="118">
                  <c:v>1.391E-2</c:v>
                </c:pt>
                <c:pt idx="119">
                  <c:v>1.391E-2</c:v>
                </c:pt>
                <c:pt idx="120">
                  <c:v>1.391E-2</c:v>
                </c:pt>
                <c:pt idx="121">
                  <c:v>1.391E-2</c:v>
                </c:pt>
                <c:pt idx="122">
                  <c:v>1.391E-2</c:v>
                </c:pt>
                <c:pt idx="123">
                  <c:v>1.391E-2</c:v>
                </c:pt>
                <c:pt idx="124">
                  <c:v>1.391E-2</c:v>
                </c:pt>
                <c:pt idx="125">
                  <c:v>1.391E-2</c:v>
                </c:pt>
                <c:pt idx="126">
                  <c:v>1.391E-2</c:v>
                </c:pt>
                <c:pt idx="127">
                  <c:v>1.391E-2</c:v>
                </c:pt>
                <c:pt idx="128">
                  <c:v>1.391E-2</c:v>
                </c:pt>
                <c:pt idx="129">
                  <c:v>1.391E-2</c:v>
                </c:pt>
                <c:pt idx="130">
                  <c:v>1.391E-2</c:v>
                </c:pt>
                <c:pt idx="131">
                  <c:v>1.391E-2</c:v>
                </c:pt>
                <c:pt idx="132">
                  <c:v>1.391E-2</c:v>
                </c:pt>
                <c:pt idx="133">
                  <c:v>1.391E-2</c:v>
                </c:pt>
                <c:pt idx="134">
                  <c:v>1.391E-2</c:v>
                </c:pt>
                <c:pt idx="135">
                  <c:v>1.391E-2</c:v>
                </c:pt>
                <c:pt idx="136">
                  <c:v>1.391E-2</c:v>
                </c:pt>
                <c:pt idx="137">
                  <c:v>1.391E-2</c:v>
                </c:pt>
                <c:pt idx="138">
                  <c:v>1.391E-2</c:v>
                </c:pt>
                <c:pt idx="139">
                  <c:v>1.391E-2</c:v>
                </c:pt>
                <c:pt idx="140">
                  <c:v>1.8630000000000001E-2</c:v>
                </c:pt>
                <c:pt idx="141">
                  <c:v>1.8630000000000001E-2</c:v>
                </c:pt>
                <c:pt idx="142">
                  <c:v>1.8630000000000001E-2</c:v>
                </c:pt>
                <c:pt idx="143">
                  <c:v>1.8630000000000001E-2</c:v>
                </c:pt>
                <c:pt idx="144">
                  <c:v>1.8630000000000001E-2</c:v>
                </c:pt>
                <c:pt idx="145">
                  <c:v>1.8630000000000001E-2</c:v>
                </c:pt>
                <c:pt idx="146">
                  <c:v>1.8630000000000001E-2</c:v>
                </c:pt>
                <c:pt idx="147">
                  <c:v>1.8630000000000001E-2</c:v>
                </c:pt>
                <c:pt idx="148">
                  <c:v>1.8630000000000001E-2</c:v>
                </c:pt>
                <c:pt idx="149">
                  <c:v>1.8630000000000001E-2</c:v>
                </c:pt>
                <c:pt idx="150">
                  <c:v>1.8630000000000001E-2</c:v>
                </c:pt>
                <c:pt idx="151">
                  <c:v>1.8630000000000001E-2</c:v>
                </c:pt>
                <c:pt idx="152">
                  <c:v>1.8630000000000001E-2</c:v>
                </c:pt>
                <c:pt idx="153">
                  <c:v>1.8630000000000001E-2</c:v>
                </c:pt>
                <c:pt idx="154">
                  <c:v>1.8630000000000001E-2</c:v>
                </c:pt>
                <c:pt idx="155">
                  <c:v>2.3349999999999999E-2</c:v>
                </c:pt>
                <c:pt idx="156">
                  <c:v>2.3349999999999999E-2</c:v>
                </c:pt>
                <c:pt idx="157">
                  <c:v>2.3349999999999999E-2</c:v>
                </c:pt>
                <c:pt idx="158">
                  <c:v>2.3349999999999999E-2</c:v>
                </c:pt>
                <c:pt idx="159">
                  <c:v>2.3349999999999999E-2</c:v>
                </c:pt>
                <c:pt idx="160">
                  <c:v>2.3349999999999999E-2</c:v>
                </c:pt>
                <c:pt idx="161">
                  <c:v>2.3349999999999999E-2</c:v>
                </c:pt>
                <c:pt idx="162">
                  <c:v>2.3349999999999999E-2</c:v>
                </c:pt>
                <c:pt idx="163">
                  <c:v>2.3349999999999999E-2</c:v>
                </c:pt>
                <c:pt idx="164">
                  <c:v>2.3349999999999999E-2</c:v>
                </c:pt>
                <c:pt idx="165">
                  <c:v>2.3349999999999999E-2</c:v>
                </c:pt>
                <c:pt idx="166">
                  <c:v>2.3349999999999999E-2</c:v>
                </c:pt>
                <c:pt idx="167">
                  <c:v>2.3349999999999999E-2</c:v>
                </c:pt>
                <c:pt idx="168">
                  <c:v>2.3349999999999999E-2</c:v>
                </c:pt>
                <c:pt idx="169">
                  <c:v>2.3349999999999999E-2</c:v>
                </c:pt>
                <c:pt idx="170">
                  <c:v>2.3349999999999999E-2</c:v>
                </c:pt>
                <c:pt idx="171">
                  <c:v>2.3349999999999999E-2</c:v>
                </c:pt>
                <c:pt idx="172">
                  <c:v>2.3349999999999999E-2</c:v>
                </c:pt>
                <c:pt idx="173">
                  <c:v>2.3349999999999999E-2</c:v>
                </c:pt>
                <c:pt idx="174">
                  <c:v>2.3349999999999999E-2</c:v>
                </c:pt>
                <c:pt idx="175">
                  <c:v>2.3349999999999999E-2</c:v>
                </c:pt>
                <c:pt idx="176">
                  <c:v>2.3349999999999999E-2</c:v>
                </c:pt>
                <c:pt idx="177">
                  <c:v>2.3349999999999999E-2</c:v>
                </c:pt>
                <c:pt idx="178">
                  <c:v>2.3349999999999999E-2</c:v>
                </c:pt>
                <c:pt idx="179">
                  <c:v>2.3349999999999999E-2</c:v>
                </c:pt>
                <c:pt idx="180">
                  <c:v>2.3349999999999999E-2</c:v>
                </c:pt>
                <c:pt idx="181">
                  <c:v>2.3349999999999999E-2</c:v>
                </c:pt>
                <c:pt idx="182">
                  <c:v>2.3349999999999999E-2</c:v>
                </c:pt>
                <c:pt idx="183">
                  <c:v>2.3349999999999999E-2</c:v>
                </c:pt>
                <c:pt idx="184">
                  <c:v>2.3349999999999999E-2</c:v>
                </c:pt>
                <c:pt idx="185">
                  <c:v>2.3349999999999999E-2</c:v>
                </c:pt>
                <c:pt idx="186">
                  <c:v>2.3349999999999999E-2</c:v>
                </c:pt>
                <c:pt idx="187">
                  <c:v>2.3349999999999999E-2</c:v>
                </c:pt>
                <c:pt idx="188">
                  <c:v>2.3349999999999999E-2</c:v>
                </c:pt>
                <c:pt idx="189">
                  <c:v>2.3349999999999999E-2</c:v>
                </c:pt>
                <c:pt idx="190">
                  <c:v>2.3349999999999999E-2</c:v>
                </c:pt>
                <c:pt idx="191">
                  <c:v>2.3349999999999999E-2</c:v>
                </c:pt>
                <c:pt idx="192">
                  <c:v>2.3349999999999999E-2</c:v>
                </c:pt>
                <c:pt idx="193">
                  <c:v>2.3349999999999999E-2</c:v>
                </c:pt>
                <c:pt idx="194">
                  <c:v>2.3349999999999999E-2</c:v>
                </c:pt>
                <c:pt idx="195">
                  <c:v>2.3349999999999999E-2</c:v>
                </c:pt>
                <c:pt idx="196">
                  <c:v>2.3349999999999999E-2</c:v>
                </c:pt>
                <c:pt idx="197">
                  <c:v>2.3349999999999999E-2</c:v>
                </c:pt>
                <c:pt idx="198">
                  <c:v>2.3349999999999999E-2</c:v>
                </c:pt>
                <c:pt idx="199">
                  <c:v>2.3349999999999999E-2</c:v>
                </c:pt>
                <c:pt idx="200">
                  <c:v>2.3349999999999999E-2</c:v>
                </c:pt>
                <c:pt idx="201">
                  <c:v>2.3349999999999999E-2</c:v>
                </c:pt>
                <c:pt idx="202">
                  <c:v>2.3349999999999999E-2</c:v>
                </c:pt>
                <c:pt idx="203">
                  <c:v>2.3349999999999999E-2</c:v>
                </c:pt>
                <c:pt idx="204">
                  <c:v>2.3349999999999999E-2</c:v>
                </c:pt>
                <c:pt idx="205">
                  <c:v>2.3349999999999999E-2</c:v>
                </c:pt>
                <c:pt idx="206">
                  <c:v>2.3349999999999999E-2</c:v>
                </c:pt>
                <c:pt idx="207">
                  <c:v>2.3349999999999999E-2</c:v>
                </c:pt>
                <c:pt idx="208">
                  <c:v>2.3349999999999999E-2</c:v>
                </c:pt>
                <c:pt idx="209">
                  <c:v>2.3349999999999999E-2</c:v>
                </c:pt>
                <c:pt idx="210">
                  <c:v>2.3349999999999999E-2</c:v>
                </c:pt>
                <c:pt idx="211">
                  <c:v>2.3349999999999999E-2</c:v>
                </c:pt>
                <c:pt idx="212">
                  <c:v>2.3349999999999999E-2</c:v>
                </c:pt>
                <c:pt idx="213">
                  <c:v>2.3349999999999999E-2</c:v>
                </c:pt>
                <c:pt idx="214">
                  <c:v>2.3349999999999999E-2</c:v>
                </c:pt>
                <c:pt idx="215">
                  <c:v>2.3349999999999999E-2</c:v>
                </c:pt>
                <c:pt idx="216">
                  <c:v>2.3349999999999999E-2</c:v>
                </c:pt>
                <c:pt idx="217">
                  <c:v>2.3349999999999999E-2</c:v>
                </c:pt>
                <c:pt idx="218">
                  <c:v>2.3349999999999999E-2</c:v>
                </c:pt>
                <c:pt idx="219">
                  <c:v>2.3349999999999999E-2</c:v>
                </c:pt>
                <c:pt idx="220">
                  <c:v>2.3349999999999999E-2</c:v>
                </c:pt>
                <c:pt idx="221">
                  <c:v>2.3349999999999999E-2</c:v>
                </c:pt>
                <c:pt idx="222">
                  <c:v>2.3349999999999999E-2</c:v>
                </c:pt>
                <c:pt idx="223">
                  <c:v>2.3349999999999999E-2</c:v>
                </c:pt>
                <c:pt idx="224">
                  <c:v>2.3349999999999999E-2</c:v>
                </c:pt>
                <c:pt idx="225">
                  <c:v>2.3349999999999999E-2</c:v>
                </c:pt>
                <c:pt idx="226">
                  <c:v>2.3349999999999999E-2</c:v>
                </c:pt>
                <c:pt idx="227">
                  <c:v>2.3349999999999999E-2</c:v>
                </c:pt>
                <c:pt idx="228">
                  <c:v>2.3349999999999999E-2</c:v>
                </c:pt>
                <c:pt idx="229">
                  <c:v>2.3349999999999999E-2</c:v>
                </c:pt>
                <c:pt idx="230">
                  <c:v>2.3349999999999999E-2</c:v>
                </c:pt>
                <c:pt idx="231">
                  <c:v>2.3349999999999999E-2</c:v>
                </c:pt>
                <c:pt idx="232">
                  <c:v>2.3349999999999999E-2</c:v>
                </c:pt>
                <c:pt idx="233">
                  <c:v>2.3349999999999999E-2</c:v>
                </c:pt>
                <c:pt idx="234">
                  <c:v>2.3349999999999999E-2</c:v>
                </c:pt>
                <c:pt idx="235">
                  <c:v>2.3349999999999999E-2</c:v>
                </c:pt>
                <c:pt idx="236">
                  <c:v>2.3349999999999999E-2</c:v>
                </c:pt>
                <c:pt idx="237">
                  <c:v>2.3349999999999999E-2</c:v>
                </c:pt>
                <c:pt idx="238">
                  <c:v>2.3349999999999999E-2</c:v>
                </c:pt>
                <c:pt idx="239">
                  <c:v>2.3349999999999999E-2</c:v>
                </c:pt>
                <c:pt idx="240">
                  <c:v>2.3349999999999999E-2</c:v>
                </c:pt>
                <c:pt idx="241">
                  <c:v>2.3349999999999999E-2</c:v>
                </c:pt>
                <c:pt idx="242">
                  <c:v>2.869E-2</c:v>
                </c:pt>
                <c:pt idx="243">
                  <c:v>2.869E-2</c:v>
                </c:pt>
                <c:pt idx="244">
                  <c:v>2.869E-2</c:v>
                </c:pt>
                <c:pt idx="245">
                  <c:v>2.869E-2</c:v>
                </c:pt>
                <c:pt idx="246">
                  <c:v>2.869E-2</c:v>
                </c:pt>
                <c:pt idx="247">
                  <c:v>2.869E-2</c:v>
                </c:pt>
                <c:pt idx="248">
                  <c:v>2.869E-2</c:v>
                </c:pt>
                <c:pt idx="249">
                  <c:v>2.869E-2</c:v>
                </c:pt>
                <c:pt idx="250">
                  <c:v>2.869E-2</c:v>
                </c:pt>
                <c:pt idx="251">
                  <c:v>2.869E-2</c:v>
                </c:pt>
                <c:pt idx="252">
                  <c:v>2.869E-2</c:v>
                </c:pt>
                <c:pt idx="253">
                  <c:v>2.869E-2</c:v>
                </c:pt>
                <c:pt idx="254">
                  <c:v>2.869E-2</c:v>
                </c:pt>
                <c:pt idx="255">
                  <c:v>2.869E-2</c:v>
                </c:pt>
                <c:pt idx="256">
                  <c:v>2.869E-2</c:v>
                </c:pt>
                <c:pt idx="257">
                  <c:v>2.869E-2</c:v>
                </c:pt>
                <c:pt idx="258">
                  <c:v>2.869E-2</c:v>
                </c:pt>
                <c:pt idx="259">
                  <c:v>2.869E-2</c:v>
                </c:pt>
                <c:pt idx="260">
                  <c:v>2.869E-2</c:v>
                </c:pt>
                <c:pt idx="261">
                  <c:v>2.869E-2</c:v>
                </c:pt>
                <c:pt idx="262">
                  <c:v>2.869E-2</c:v>
                </c:pt>
                <c:pt idx="263">
                  <c:v>2.869E-2</c:v>
                </c:pt>
                <c:pt idx="264">
                  <c:v>2.869E-2</c:v>
                </c:pt>
                <c:pt idx="265">
                  <c:v>2.869E-2</c:v>
                </c:pt>
                <c:pt idx="266">
                  <c:v>2.869E-2</c:v>
                </c:pt>
                <c:pt idx="267">
                  <c:v>2.869E-2</c:v>
                </c:pt>
                <c:pt idx="268">
                  <c:v>2.869E-2</c:v>
                </c:pt>
                <c:pt idx="269">
                  <c:v>2.869E-2</c:v>
                </c:pt>
                <c:pt idx="270">
                  <c:v>2.869E-2</c:v>
                </c:pt>
                <c:pt idx="271">
                  <c:v>2.869E-2</c:v>
                </c:pt>
                <c:pt idx="272">
                  <c:v>3.4049999999999997E-2</c:v>
                </c:pt>
                <c:pt idx="273">
                  <c:v>3.4049999999999997E-2</c:v>
                </c:pt>
                <c:pt idx="274">
                  <c:v>3.4049999999999997E-2</c:v>
                </c:pt>
                <c:pt idx="275">
                  <c:v>3.4049999999999997E-2</c:v>
                </c:pt>
                <c:pt idx="276">
                  <c:v>3.4049999999999997E-2</c:v>
                </c:pt>
                <c:pt idx="277">
                  <c:v>3.4049999999999997E-2</c:v>
                </c:pt>
                <c:pt idx="278">
                  <c:v>3.4049999999999997E-2</c:v>
                </c:pt>
                <c:pt idx="279">
                  <c:v>3.4049999999999997E-2</c:v>
                </c:pt>
                <c:pt idx="280">
                  <c:v>3.4049999999999997E-2</c:v>
                </c:pt>
                <c:pt idx="281">
                  <c:v>3.4049999999999997E-2</c:v>
                </c:pt>
                <c:pt idx="282">
                  <c:v>3.4049999999999997E-2</c:v>
                </c:pt>
                <c:pt idx="283">
                  <c:v>3.4049999999999997E-2</c:v>
                </c:pt>
                <c:pt idx="284">
                  <c:v>3.4049999999999997E-2</c:v>
                </c:pt>
                <c:pt idx="285">
                  <c:v>3.4049999999999997E-2</c:v>
                </c:pt>
                <c:pt idx="286">
                  <c:v>3.4049999999999997E-2</c:v>
                </c:pt>
                <c:pt idx="287">
                  <c:v>3.4049999999999997E-2</c:v>
                </c:pt>
                <c:pt idx="288">
                  <c:v>3.4049999999999997E-2</c:v>
                </c:pt>
                <c:pt idx="289">
                  <c:v>3.4049999999999997E-2</c:v>
                </c:pt>
                <c:pt idx="290">
                  <c:v>3.4049999999999997E-2</c:v>
                </c:pt>
                <c:pt idx="291">
                  <c:v>3.4049999999999997E-2</c:v>
                </c:pt>
                <c:pt idx="292">
                  <c:v>3.4049999999999997E-2</c:v>
                </c:pt>
                <c:pt idx="293">
                  <c:v>3.4049999999999997E-2</c:v>
                </c:pt>
                <c:pt idx="294">
                  <c:v>3.4049999999999997E-2</c:v>
                </c:pt>
                <c:pt idx="295">
                  <c:v>3.4049999999999997E-2</c:v>
                </c:pt>
                <c:pt idx="296">
                  <c:v>3.4049999999999997E-2</c:v>
                </c:pt>
                <c:pt idx="297">
                  <c:v>3.4049999999999997E-2</c:v>
                </c:pt>
                <c:pt idx="298">
                  <c:v>3.4049999999999997E-2</c:v>
                </c:pt>
                <c:pt idx="299">
                  <c:v>3.4049999999999997E-2</c:v>
                </c:pt>
                <c:pt idx="300">
                  <c:v>3.4049999999999997E-2</c:v>
                </c:pt>
                <c:pt idx="301">
                  <c:v>3.4049999999999997E-2</c:v>
                </c:pt>
                <c:pt idx="302">
                  <c:v>3.9449999999999999E-2</c:v>
                </c:pt>
                <c:pt idx="303">
                  <c:v>3.9449999999999999E-2</c:v>
                </c:pt>
                <c:pt idx="304">
                  <c:v>3.9449999999999999E-2</c:v>
                </c:pt>
                <c:pt idx="305">
                  <c:v>3.9449999999999999E-2</c:v>
                </c:pt>
                <c:pt idx="306">
                  <c:v>3.9449999999999999E-2</c:v>
                </c:pt>
                <c:pt idx="307">
                  <c:v>3.9449999999999999E-2</c:v>
                </c:pt>
                <c:pt idx="308">
                  <c:v>3.9449999999999999E-2</c:v>
                </c:pt>
                <c:pt idx="309">
                  <c:v>3.9449999999999999E-2</c:v>
                </c:pt>
                <c:pt idx="310">
                  <c:v>3.9449999999999999E-2</c:v>
                </c:pt>
                <c:pt idx="311">
                  <c:v>3.9449999999999999E-2</c:v>
                </c:pt>
                <c:pt idx="312">
                  <c:v>3.9449999999999999E-2</c:v>
                </c:pt>
                <c:pt idx="313">
                  <c:v>3.9449999999999999E-2</c:v>
                </c:pt>
                <c:pt idx="314">
                  <c:v>3.9449999999999999E-2</c:v>
                </c:pt>
                <c:pt idx="315">
                  <c:v>3.9449999999999999E-2</c:v>
                </c:pt>
                <c:pt idx="316">
                  <c:v>3.9449999999999999E-2</c:v>
                </c:pt>
                <c:pt idx="317">
                  <c:v>3.9449999999999999E-2</c:v>
                </c:pt>
                <c:pt idx="318">
                  <c:v>3.9449999999999999E-2</c:v>
                </c:pt>
                <c:pt idx="319">
                  <c:v>3.9449999999999999E-2</c:v>
                </c:pt>
                <c:pt idx="320">
                  <c:v>3.9449999999999999E-2</c:v>
                </c:pt>
                <c:pt idx="321">
                  <c:v>3.9449999999999999E-2</c:v>
                </c:pt>
                <c:pt idx="322">
                  <c:v>3.9449999999999999E-2</c:v>
                </c:pt>
                <c:pt idx="323">
                  <c:v>3.9449999999999999E-2</c:v>
                </c:pt>
                <c:pt idx="324">
                  <c:v>3.9449999999999999E-2</c:v>
                </c:pt>
                <c:pt idx="325">
                  <c:v>3.9449999999999999E-2</c:v>
                </c:pt>
                <c:pt idx="326">
                  <c:v>3.9449999999999999E-2</c:v>
                </c:pt>
                <c:pt idx="327">
                  <c:v>3.9449999999999999E-2</c:v>
                </c:pt>
                <c:pt idx="328">
                  <c:v>3.9449999999999999E-2</c:v>
                </c:pt>
                <c:pt idx="329">
                  <c:v>3.9449999999999999E-2</c:v>
                </c:pt>
                <c:pt idx="330">
                  <c:v>3.9449999999999999E-2</c:v>
                </c:pt>
                <c:pt idx="331">
                  <c:v>3.9449999999999999E-2</c:v>
                </c:pt>
                <c:pt idx="332">
                  <c:v>3.9449999999999999E-2</c:v>
                </c:pt>
                <c:pt idx="333">
                  <c:v>3.9449999999999999E-2</c:v>
                </c:pt>
                <c:pt idx="334">
                  <c:v>3.9449999999999999E-2</c:v>
                </c:pt>
                <c:pt idx="335">
                  <c:v>3.9449999999999999E-2</c:v>
                </c:pt>
                <c:pt idx="336">
                  <c:v>3.9449999999999999E-2</c:v>
                </c:pt>
                <c:pt idx="337">
                  <c:v>3.9449999999999999E-2</c:v>
                </c:pt>
                <c:pt idx="338">
                  <c:v>3.9449999999999999E-2</c:v>
                </c:pt>
                <c:pt idx="339">
                  <c:v>3.9449999999999999E-2</c:v>
                </c:pt>
                <c:pt idx="340">
                  <c:v>3.9449999999999999E-2</c:v>
                </c:pt>
                <c:pt idx="341">
                  <c:v>3.9449999999999999E-2</c:v>
                </c:pt>
                <c:pt idx="342">
                  <c:v>3.9449999999999999E-2</c:v>
                </c:pt>
                <c:pt idx="343">
                  <c:v>3.9449999999999999E-2</c:v>
                </c:pt>
                <c:pt idx="344">
                  <c:v>3.9449999999999999E-2</c:v>
                </c:pt>
                <c:pt idx="345">
                  <c:v>3.9449999999999999E-2</c:v>
                </c:pt>
                <c:pt idx="346">
                  <c:v>3.9449999999999999E-2</c:v>
                </c:pt>
                <c:pt idx="347">
                  <c:v>3.9449999999999999E-2</c:v>
                </c:pt>
                <c:pt idx="348">
                  <c:v>3.9449999999999999E-2</c:v>
                </c:pt>
                <c:pt idx="349">
                  <c:v>3.9449999999999999E-2</c:v>
                </c:pt>
                <c:pt idx="350">
                  <c:v>3.9449999999999999E-2</c:v>
                </c:pt>
                <c:pt idx="351">
                  <c:v>3.9449999999999999E-2</c:v>
                </c:pt>
                <c:pt idx="352">
                  <c:v>3.9449999999999999E-2</c:v>
                </c:pt>
                <c:pt idx="353">
                  <c:v>3.9449999999999999E-2</c:v>
                </c:pt>
                <c:pt idx="354">
                  <c:v>3.9449999999999999E-2</c:v>
                </c:pt>
                <c:pt idx="355">
                  <c:v>3.9449999999999999E-2</c:v>
                </c:pt>
                <c:pt idx="356">
                  <c:v>3.9449999999999999E-2</c:v>
                </c:pt>
                <c:pt idx="357">
                  <c:v>3.9449999999999999E-2</c:v>
                </c:pt>
                <c:pt idx="358">
                  <c:v>3.9449999999999999E-2</c:v>
                </c:pt>
                <c:pt idx="359">
                  <c:v>3.9449999999999999E-2</c:v>
                </c:pt>
                <c:pt idx="360">
                  <c:v>3.9449999999999999E-2</c:v>
                </c:pt>
                <c:pt idx="361">
                  <c:v>3.9449999999999999E-2</c:v>
                </c:pt>
                <c:pt idx="362">
                  <c:v>3.9449999999999999E-2</c:v>
                </c:pt>
                <c:pt idx="363">
                  <c:v>3.9449999999999999E-2</c:v>
                </c:pt>
                <c:pt idx="364">
                  <c:v>3.9449999999999999E-2</c:v>
                </c:pt>
                <c:pt idx="365">
                  <c:v>3.9449999999999999E-2</c:v>
                </c:pt>
                <c:pt idx="366">
                  <c:v>3.9449999999999999E-2</c:v>
                </c:pt>
                <c:pt idx="367">
                  <c:v>3.9449999999999999E-2</c:v>
                </c:pt>
                <c:pt idx="368">
                  <c:v>3.9449999999999999E-2</c:v>
                </c:pt>
                <c:pt idx="369">
                  <c:v>3.9449999999999999E-2</c:v>
                </c:pt>
                <c:pt idx="370">
                  <c:v>3.9449999999999999E-2</c:v>
                </c:pt>
                <c:pt idx="371">
                  <c:v>3.9449999999999999E-2</c:v>
                </c:pt>
                <c:pt idx="372">
                  <c:v>4.5379999999999997E-2</c:v>
                </c:pt>
                <c:pt idx="373">
                  <c:v>4.5379999999999997E-2</c:v>
                </c:pt>
                <c:pt idx="374">
                  <c:v>4.5379999999999997E-2</c:v>
                </c:pt>
                <c:pt idx="375">
                  <c:v>4.5379999999999997E-2</c:v>
                </c:pt>
                <c:pt idx="376">
                  <c:v>4.5379999999999997E-2</c:v>
                </c:pt>
                <c:pt idx="377">
                  <c:v>4.5379999999999997E-2</c:v>
                </c:pt>
                <c:pt idx="378">
                  <c:v>4.5379999999999997E-2</c:v>
                </c:pt>
                <c:pt idx="379">
                  <c:v>4.5379999999999997E-2</c:v>
                </c:pt>
                <c:pt idx="380">
                  <c:v>4.5379999999999997E-2</c:v>
                </c:pt>
                <c:pt idx="381">
                  <c:v>4.5379999999999997E-2</c:v>
                </c:pt>
                <c:pt idx="382">
                  <c:v>4.5379999999999997E-2</c:v>
                </c:pt>
                <c:pt idx="383">
                  <c:v>4.5379999999999997E-2</c:v>
                </c:pt>
                <c:pt idx="384">
                  <c:v>4.5379999999999997E-2</c:v>
                </c:pt>
                <c:pt idx="385">
                  <c:v>4.5379999999999997E-2</c:v>
                </c:pt>
                <c:pt idx="386">
                  <c:v>4.5379999999999997E-2</c:v>
                </c:pt>
                <c:pt idx="387">
                  <c:v>4.5379999999999997E-2</c:v>
                </c:pt>
                <c:pt idx="388">
                  <c:v>4.5379999999999997E-2</c:v>
                </c:pt>
                <c:pt idx="389">
                  <c:v>4.5379999999999997E-2</c:v>
                </c:pt>
                <c:pt idx="390">
                  <c:v>4.5379999999999997E-2</c:v>
                </c:pt>
                <c:pt idx="391">
                  <c:v>4.5379999999999997E-2</c:v>
                </c:pt>
                <c:pt idx="392">
                  <c:v>4.5379999999999997E-2</c:v>
                </c:pt>
                <c:pt idx="393">
                  <c:v>4.5379999999999997E-2</c:v>
                </c:pt>
                <c:pt idx="394">
                  <c:v>4.5379999999999997E-2</c:v>
                </c:pt>
                <c:pt idx="395">
                  <c:v>4.5379999999999997E-2</c:v>
                </c:pt>
                <c:pt idx="396">
                  <c:v>4.5379999999999997E-2</c:v>
                </c:pt>
                <c:pt idx="397">
                  <c:v>4.5379999999999997E-2</c:v>
                </c:pt>
                <c:pt idx="398">
                  <c:v>4.5379999999999997E-2</c:v>
                </c:pt>
                <c:pt idx="399">
                  <c:v>4.5379999999999997E-2</c:v>
                </c:pt>
                <c:pt idx="400">
                  <c:v>5.1740000000000001E-2</c:v>
                </c:pt>
                <c:pt idx="401">
                  <c:v>5.1740000000000001E-2</c:v>
                </c:pt>
                <c:pt idx="402">
                  <c:v>5.1740000000000001E-2</c:v>
                </c:pt>
                <c:pt idx="403">
                  <c:v>5.1740000000000001E-2</c:v>
                </c:pt>
                <c:pt idx="404">
                  <c:v>5.1740000000000001E-2</c:v>
                </c:pt>
                <c:pt idx="405">
                  <c:v>5.1740000000000001E-2</c:v>
                </c:pt>
                <c:pt idx="406">
                  <c:v>5.1740000000000001E-2</c:v>
                </c:pt>
                <c:pt idx="407">
                  <c:v>5.1740000000000001E-2</c:v>
                </c:pt>
                <c:pt idx="408">
                  <c:v>5.1740000000000001E-2</c:v>
                </c:pt>
                <c:pt idx="409">
                  <c:v>5.1740000000000001E-2</c:v>
                </c:pt>
                <c:pt idx="410">
                  <c:v>5.1740000000000001E-2</c:v>
                </c:pt>
                <c:pt idx="411">
                  <c:v>5.1740000000000001E-2</c:v>
                </c:pt>
                <c:pt idx="412">
                  <c:v>5.1740000000000001E-2</c:v>
                </c:pt>
                <c:pt idx="413">
                  <c:v>5.1740000000000001E-2</c:v>
                </c:pt>
                <c:pt idx="414">
                  <c:v>5.1740000000000001E-2</c:v>
                </c:pt>
                <c:pt idx="415">
                  <c:v>5.1740000000000001E-2</c:v>
                </c:pt>
                <c:pt idx="416">
                  <c:v>5.1740000000000001E-2</c:v>
                </c:pt>
                <c:pt idx="417">
                  <c:v>5.1740000000000001E-2</c:v>
                </c:pt>
                <c:pt idx="418">
                  <c:v>5.1740000000000001E-2</c:v>
                </c:pt>
                <c:pt idx="419">
                  <c:v>5.1740000000000001E-2</c:v>
                </c:pt>
                <c:pt idx="420">
                  <c:v>5.1740000000000001E-2</c:v>
                </c:pt>
                <c:pt idx="421">
                  <c:v>5.1740000000000001E-2</c:v>
                </c:pt>
                <c:pt idx="422">
                  <c:v>5.1740000000000001E-2</c:v>
                </c:pt>
                <c:pt idx="423">
                  <c:v>5.8189999999999999E-2</c:v>
                </c:pt>
                <c:pt idx="424">
                  <c:v>5.8189999999999999E-2</c:v>
                </c:pt>
                <c:pt idx="425">
                  <c:v>5.8189999999999999E-2</c:v>
                </c:pt>
                <c:pt idx="426">
                  <c:v>5.8189999999999999E-2</c:v>
                </c:pt>
                <c:pt idx="427">
                  <c:v>5.8189999999999999E-2</c:v>
                </c:pt>
                <c:pt idx="428">
                  <c:v>5.8189999999999999E-2</c:v>
                </c:pt>
                <c:pt idx="429">
                  <c:v>5.8189999999999999E-2</c:v>
                </c:pt>
                <c:pt idx="430">
                  <c:v>5.8189999999999999E-2</c:v>
                </c:pt>
                <c:pt idx="431">
                  <c:v>5.8189999999999999E-2</c:v>
                </c:pt>
                <c:pt idx="432">
                  <c:v>5.8189999999999999E-2</c:v>
                </c:pt>
                <c:pt idx="433">
                  <c:v>5.8189999999999999E-2</c:v>
                </c:pt>
                <c:pt idx="434">
                  <c:v>5.8189999999999999E-2</c:v>
                </c:pt>
                <c:pt idx="435">
                  <c:v>5.8189999999999999E-2</c:v>
                </c:pt>
                <c:pt idx="436">
                  <c:v>5.8189999999999999E-2</c:v>
                </c:pt>
                <c:pt idx="437">
                  <c:v>5.8189999999999999E-2</c:v>
                </c:pt>
                <c:pt idx="438">
                  <c:v>5.8189999999999999E-2</c:v>
                </c:pt>
                <c:pt idx="439">
                  <c:v>5.8189999999999999E-2</c:v>
                </c:pt>
                <c:pt idx="440">
                  <c:v>5.8189999999999999E-2</c:v>
                </c:pt>
                <c:pt idx="441">
                  <c:v>5.8189999999999999E-2</c:v>
                </c:pt>
                <c:pt idx="442">
                  <c:v>5.8189999999999999E-2</c:v>
                </c:pt>
                <c:pt idx="443">
                  <c:v>5.8189999999999999E-2</c:v>
                </c:pt>
                <c:pt idx="444">
                  <c:v>5.8189999999999999E-2</c:v>
                </c:pt>
                <c:pt idx="445">
                  <c:v>5.8189999999999999E-2</c:v>
                </c:pt>
                <c:pt idx="446">
                  <c:v>5.8189999999999999E-2</c:v>
                </c:pt>
                <c:pt idx="447">
                  <c:v>5.8189999999999999E-2</c:v>
                </c:pt>
                <c:pt idx="448">
                  <c:v>5.8189999999999999E-2</c:v>
                </c:pt>
                <c:pt idx="449">
                  <c:v>5.8189999999999999E-2</c:v>
                </c:pt>
                <c:pt idx="450">
                  <c:v>5.8189999999999999E-2</c:v>
                </c:pt>
                <c:pt idx="451">
                  <c:v>5.8189999999999999E-2</c:v>
                </c:pt>
                <c:pt idx="452">
                  <c:v>5.8189999999999999E-2</c:v>
                </c:pt>
                <c:pt idx="453">
                  <c:v>5.8189999999999999E-2</c:v>
                </c:pt>
                <c:pt idx="454">
                  <c:v>5.8189999999999999E-2</c:v>
                </c:pt>
                <c:pt idx="455">
                  <c:v>5.8189999999999999E-2</c:v>
                </c:pt>
                <c:pt idx="456">
                  <c:v>5.8189999999999999E-2</c:v>
                </c:pt>
                <c:pt idx="457">
                  <c:v>5.8189999999999999E-2</c:v>
                </c:pt>
                <c:pt idx="458">
                  <c:v>5.8189999999999999E-2</c:v>
                </c:pt>
                <c:pt idx="459">
                  <c:v>5.8189999999999999E-2</c:v>
                </c:pt>
                <c:pt idx="460">
                  <c:v>5.8189999999999999E-2</c:v>
                </c:pt>
                <c:pt idx="461">
                  <c:v>5.8189999999999999E-2</c:v>
                </c:pt>
                <c:pt idx="462">
                  <c:v>5.8189999999999999E-2</c:v>
                </c:pt>
                <c:pt idx="463">
                  <c:v>5.8189999999999999E-2</c:v>
                </c:pt>
                <c:pt idx="464">
                  <c:v>5.8189999999999999E-2</c:v>
                </c:pt>
                <c:pt idx="465">
                  <c:v>5.8189999999999999E-2</c:v>
                </c:pt>
                <c:pt idx="466">
                  <c:v>5.8189999999999999E-2</c:v>
                </c:pt>
                <c:pt idx="467">
                  <c:v>5.8189999999999999E-2</c:v>
                </c:pt>
                <c:pt idx="468">
                  <c:v>5.8189999999999999E-2</c:v>
                </c:pt>
                <c:pt idx="469">
                  <c:v>5.8189999999999999E-2</c:v>
                </c:pt>
                <c:pt idx="470">
                  <c:v>5.8189999999999999E-2</c:v>
                </c:pt>
                <c:pt idx="471">
                  <c:v>5.8189999999999999E-2</c:v>
                </c:pt>
                <c:pt idx="472">
                  <c:v>5.8189999999999999E-2</c:v>
                </c:pt>
                <c:pt idx="473">
                  <c:v>5.8189999999999999E-2</c:v>
                </c:pt>
                <c:pt idx="474">
                  <c:v>5.8189999999999999E-2</c:v>
                </c:pt>
                <c:pt idx="475">
                  <c:v>5.8189999999999999E-2</c:v>
                </c:pt>
                <c:pt idx="476">
                  <c:v>5.8189999999999999E-2</c:v>
                </c:pt>
                <c:pt idx="477">
                  <c:v>5.8189999999999999E-2</c:v>
                </c:pt>
                <c:pt idx="478">
                  <c:v>5.8189999999999999E-2</c:v>
                </c:pt>
                <c:pt idx="479">
                  <c:v>5.8189999999999999E-2</c:v>
                </c:pt>
                <c:pt idx="480">
                  <c:v>5.8189999999999999E-2</c:v>
                </c:pt>
                <c:pt idx="481">
                  <c:v>5.8189999999999999E-2</c:v>
                </c:pt>
                <c:pt idx="482">
                  <c:v>5.8189999999999999E-2</c:v>
                </c:pt>
                <c:pt idx="483">
                  <c:v>5.8189999999999999E-2</c:v>
                </c:pt>
                <c:pt idx="484">
                  <c:v>5.8189999999999999E-2</c:v>
                </c:pt>
                <c:pt idx="485">
                  <c:v>5.8189999999999999E-2</c:v>
                </c:pt>
                <c:pt idx="486">
                  <c:v>5.8189999999999999E-2</c:v>
                </c:pt>
                <c:pt idx="487">
                  <c:v>5.8189999999999999E-2</c:v>
                </c:pt>
                <c:pt idx="488">
                  <c:v>5.8189999999999999E-2</c:v>
                </c:pt>
                <c:pt idx="489">
                  <c:v>5.8189999999999999E-2</c:v>
                </c:pt>
                <c:pt idx="490">
                  <c:v>5.8189999999999999E-2</c:v>
                </c:pt>
                <c:pt idx="491">
                  <c:v>5.8189999999999999E-2</c:v>
                </c:pt>
                <c:pt idx="492">
                  <c:v>5.8189999999999999E-2</c:v>
                </c:pt>
                <c:pt idx="493">
                  <c:v>5.8189999999999999E-2</c:v>
                </c:pt>
                <c:pt idx="494">
                  <c:v>5.8189999999999999E-2</c:v>
                </c:pt>
                <c:pt idx="495">
                  <c:v>5.8189999999999999E-2</c:v>
                </c:pt>
                <c:pt idx="496">
                  <c:v>5.8189999999999999E-2</c:v>
                </c:pt>
                <c:pt idx="497">
                  <c:v>5.8189999999999999E-2</c:v>
                </c:pt>
                <c:pt idx="498">
                  <c:v>5.8189999999999999E-2</c:v>
                </c:pt>
                <c:pt idx="499">
                  <c:v>5.8189999999999999E-2</c:v>
                </c:pt>
                <c:pt idx="500">
                  <c:v>5.8189999999999999E-2</c:v>
                </c:pt>
                <c:pt idx="501">
                  <c:v>5.8189999999999999E-2</c:v>
                </c:pt>
                <c:pt idx="502">
                  <c:v>5.8189999999999999E-2</c:v>
                </c:pt>
                <c:pt idx="503">
                  <c:v>5.8189999999999999E-2</c:v>
                </c:pt>
                <c:pt idx="504">
                  <c:v>5.8189999999999999E-2</c:v>
                </c:pt>
                <c:pt idx="505">
                  <c:v>5.8189999999999999E-2</c:v>
                </c:pt>
                <c:pt idx="506">
                  <c:v>5.8189999999999999E-2</c:v>
                </c:pt>
                <c:pt idx="507">
                  <c:v>5.8189999999999999E-2</c:v>
                </c:pt>
                <c:pt idx="508">
                  <c:v>5.8189999999999999E-2</c:v>
                </c:pt>
                <c:pt idx="509">
                  <c:v>5.8189999999999999E-2</c:v>
                </c:pt>
                <c:pt idx="510">
                  <c:v>5.8189999999999999E-2</c:v>
                </c:pt>
                <c:pt idx="511">
                  <c:v>5.8189999999999999E-2</c:v>
                </c:pt>
                <c:pt idx="512">
                  <c:v>5.8189999999999999E-2</c:v>
                </c:pt>
                <c:pt idx="513">
                  <c:v>5.8189999999999999E-2</c:v>
                </c:pt>
                <c:pt idx="514">
                  <c:v>5.8189999999999999E-2</c:v>
                </c:pt>
                <c:pt idx="515">
                  <c:v>5.8189999999999999E-2</c:v>
                </c:pt>
                <c:pt idx="516">
                  <c:v>5.8189999999999999E-2</c:v>
                </c:pt>
                <c:pt idx="517">
                  <c:v>5.8189999999999999E-2</c:v>
                </c:pt>
                <c:pt idx="518">
                  <c:v>5.8189999999999999E-2</c:v>
                </c:pt>
                <c:pt idx="519">
                  <c:v>5.8189999999999999E-2</c:v>
                </c:pt>
                <c:pt idx="520">
                  <c:v>5.8189999999999999E-2</c:v>
                </c:pt>
                <c:pt idx="521">
                  <c:v>5.8189999999999999E-2</c:v>
                </c:pt>
                <c:pt idx="522">
                  <c:v>5.8189999999999999E-2</c:v>
                </c:pt>
                <c:pt idx="523">
                  <c:v>5.8189999999999999E-2</c:v>
                </c:pt>
                <c:pt idx="524">
                  <c:v>5.8189999999999999E-2</c:v>
                </c:pt>
                <c:pt idx="525">
                  <c:v>5.8189999999999999E-2</c:v>
                </c:pt>
                <c:pt idx="526">
                  <c:v>5.8189999999999999E-2</c:v>
                </c:pt>
                <c:pt idx="527">
                  <c:v>5.8189999999999999E-2</c:v>
                </c:pt>
                <c:pt idx="528">
                  <c:v>5.8189999999999999E-2</c:v>
                </c:pt>
                <c:pt idx="529">
                  <c:v>5.8189999999999999E-2</c:v>
                </c:pt>
                <c:pt idx="530">
                  <c:v>5.8189999999999999E-2</c:v>
                </c:pt>
                <c:pt idx="531">
                  <c:v>6.5439999999999998E-2</c:v>
                </c:pt>
                <c:pt idx="532">
                  <c:v>6.5439999999999998E-2</c:v>
                </c:pt>
                <c:pt idx="533">
                  <c:v>6.5439999999999998E-2</c:v>
                </c:pt>
                <c:pt idx="534">
                  <c:v>6.5439999999999998E-2</c:v>
                </c:pt>
                <c:pt idx="535">
                  <c:v>6.5439999999999998E-2</c:v>
                </c:pt>
                <c:pt idx="536">
                  <c:v>6.5439999999999998E-2</c:v>
                </c:pt>
                <c:pt idx="537">
                  <c:v>6.5439999999999998E-2</c:v>
                </c:pt>
                <c:pt idx="538">
                  <c:v>6.5439999999999998E-2</c:v>
                </c:pt>
                <c:pt idx="539">
                  <c:v>6.5439999999999998E-2</c:v>
                </c:pt>
                <c:pt idx="540">
                  <c:v>6.5439999999999998E-2</c:v>
                </c:pt>
                <c:pt idx="541">
                  <c:v>6.5439999999999998E-2</c:v>
                </c:pt>
                <c:pt idx="542">
                  <c:v>6.5439999999999998E-2</c:v>
                </c:pt>
                <c:pt idx="543">
                  <c:v>6.5439999999999998E-2</c:v>
                </c:pt>
                <c:pt idx="544">
                  <c:v>6.5439999999999998E-2</c:v>
                </c:pt>
                <c:pt idx="545">
                  <c:v>6.5439999999999998E-2</c:v>
                </c:pt>
                <c:pt idx="546">
                  <c:v>6.5439999999999998E-2</c:v>
                </c:pt>
                <c:pt idx="547">
                  <c:v>6.5439999999999998E-2</c:v>
                </c:pt>
                <c:pt idx="548">
                  <c:v>6.5439999999999998E-2</c:v>
                </c:pt>
                <c:pt idx="549">
                  <c:v>6.5439999999999998E-2</c:v>
                </c:pt>
                <c:pt idx="550">
                  <c:v>6.5439999999999998E-2</c:v>
                </c:pt>
                <c:pt idx="551">
                  <c:v>6.5439999999999998E-2</c:v>
                </c:pt>
                <c:pt idx="552">
                  <c:v>6.5439999999999998E-2</c:v>
                </c:pt>
                <c:pt idx="553">
                  <c:v>6.5439999999999998E-2</c:v>
                </c:pt>
                <c:pt idx="554">
                  <c:v>6.5439999999999998E-2</c:v>
                </c:pt>
                <c:pt idx="555">
                  <c:v>6.5439999999999998E-2</c:v>
                </c:pt>
                <c:pt idx="556">
                  <c:v>6.5439999999999998E-2</c:v>
                </c:pt>
                <c:pt idx="557">
                  <c:v>6.5439999999999998E-2</c:v>
                </c:pt>
                <c:pt idx="558">
                  <c:v>6.5439999999999998E-2</c:v>
                </c:pt>
                <c:pt idx="559">
                  <c:v>6.5439999999999998E-2</c:v>
                </c:pt>
                <c:pt idx="560">
                  <c:v>6.5439999999999998E-2</c:v>
                </c:pt>
                <c:pt idx="561">
                  <c:v>6.5439999999999998E-2</c:v>
                </c:pt>
                <c:pt idx="562">
                  <c:v>6.5439999999999998E-2</c:v>
                </c:pt>
                <c:pt idx="563">
                  <c:v>6.5439999999999998E-2</c:v>
                </c:pt>
                <c:pt idx="564">
                  <c:v>6.5439999999999998E-2</c:v>
                </c:pt>
                <c:pt idx="565">
                  <c:v>6.5439999999999998E-2</c:v>
                </c:pt>
                <c:pt idx="566">
                  <c:v>6.5439999999999998E-2</c:v>
                </c:pt>
                <c:pt idx="567">
                  <c:v>6.5439999999999998E-2</c:v>
                </c:pt>
                <c:pt idx="568">
                  <c:v>6.5439999999999998E-2</c:v>
                </c:pt>
                <c:pt idx="569">
                  <c:v>6.5439999999999998E-2</c:v>
                </c:pt>
                <c:pt idx="570">
                  <c:v>6.5439999999999998E-2</c:v>
                </c:pt>
                <c:pt idx="571">
                  <c:v>7.3709999999999998E-2</c:v>
                </c:pt>
                <c:pt idx="572">
                  <c:v>7.3709999999999998E-2</c:v>
                </c:pt>
                <c:pt idx="573">
                  <c:v>7.3709999999999998E-2</c:v>
                </c:pt>
                <c:pt idx="574">
                  <c:v>7.3709999999999998E-2</c:v>
                </c:pt>
                <c:pt idx="575">
                  <c:v>7.3709999999999998E-2</c:v>
                </c:pt>
                <c:pt idx="576">
                  <c:v>7.3709999999999998E-2</c:v>
                </c:pt>
                <c:pt idx="577">
                  <c:v>7.3709999999999998E-2</c:v>
                </c:pt>
                <c:pt idx="578">
                  <c:v>7.3709999999999998E-2</c:v>
                </c:pt>
                <c:pt idx="579">
                  <c:v>7.3709999999999998E-2</c:v>
                </c:pt>
                <c:pt idx="580">
                  <c:v>7.3709999999999998E-2</c:v>
                </c:pt>
                <c:pt idx="581">
                  <c:v>7.3709999999999998E-2</c:v>
                </c:pt>
                <c:pt idx="582">
                  <c:v>7.3709999999999998E-2</c:v>
                </c:pt>
                <c:pt idx="583">
                  <c:v>7.3709999999999998E-2</c:v>
                </c:pt>
                <c:pt idx="584">
                  <c:v>7.3709999999999998E-2</c:v>
                </c:pt>
                <c:pt idx="585">
                  <c:v>7.3709999999999998E-2</c:v>
                </c:pt>
                <c:pt idx="586">
                  <c:v>7.3709999999999998E-2</c:v>
                </c:pt>
                <c:pt idx="587">
                  <c:v>7.3709999999999998E-2</c:v>
                </c:pt>
                <c:pt idx="588">
                  <c:v>7.3709999999999998E-2</c:v>
                </c:pt>
                <c:pt idx="589">
                  <c:v>7.3709999999999998E-2</c:v>
                </c:pt>
                <c:pt idx="590">
                  <c:v>7.3709999999999998E-2</c:v>
                </c:pt>
                <c:pt idx="591">
                  <c:v>7.3709999999999998E-2</c:v>
                </c:pt>
                <c:pt idx="592">
                  <c:v>7.3709999999999998E-2</c:v>
                </c:pt>
                <c:pt idx="593">
                  <c:v>7.3709999999999998E-2</c:v>
                </c:pt>
                <c:pt idx="594">
                  <c:v>7.3709999999999998E-2</c:v>
                </c:pt>
                <c:pt idx="595">
                  <c:v>7.3709999999999998E-2</c:v>
                </c:pt>
                <c:pt idx="596">
                  <c:v>7.3709999999999998E-2</c:v>
                </c:pt>
                <c:pt idx="597">
                  <c:v>7.3709999999999998E-2</c:v>
                </c:pt>
                <c:pt idx="598">
                  <c:v>7.3709999999999998E-2</c:v>
                </c:pt>
                <c:pt idx="599">
                  <c:v>7.3709999999999998E-2</c:v>
                </c:pt>
                <c:pt idx="600">
                  <c:v>7.3709999999999998E-2</c:v>
                </c:pt>
                <c:pt idx="601">
                  <c:v>7.3709999999999998E-2</c:v>
                </c:pt>
                <c:pt idx="602">
                  <c:v>7.3709999999999998E-2</c:v>
                </c:pt>
                <c:pt idx="603">
                  <c:v>7.3709999999999998E-2</c:v>
                </c:pt>
                <c:pt idx="604">
                  <c:v>7.3709999999999998E-2</c:v>
                </c:pt>
                <c:pt idx="605">
                  <c:v>7.3709999999999998E-2</c:v>
                </c:pt>
                <c:pt idx="606">
                  <c:v>7.3709999999999998E-2</c:v>
                </c:pt>
                <c:pt idx="607">
                  <c:v>8.2530000000000006E-2</c:v>
                </c:pt>
                <c:pt idx="608">
                  <c:v>8.2530000000000006E-2</c:v>
                </c:pt>
                <c:pt idx="609">
                  <c:v>8.2530000000000006E-2</c:v>
                </c:pt>
                <c:pt idx="610">
                  <c:v>8.2530000000000006E-2</c:v>
                </c:pt>
                <c:pt idx="611">
                  <c:v>8.2530000000000006E-2</c:v>
                </c:pt>
                <c:pt idx="612">
                  <c:v>8.2530000000000006E-2</c:v>
                </c:pt>
                <c:pt idx="613">
                  <c:v>8.2530000000000006E-2</c:v>
                </c:pt>
                <c:pt idx="614">
                  <c:v>8.2530000000000006E-2</c:v>
                </c:pt>
                <c:pt idx="615">
                  <c:v>8.2530000000000006E-2</c:v>
                </c:pt>
                <c:pt idx="616">
                  <c:v>8.2530000000000006E-2</c:v>
                </c:pt>
                <c:pt idx="617">
                  <c:v>8.2530000000000006E-2</c:v>
                </c:pt>
                <c:pt idx="618">
                  <c:v>9.1439999999999994E-2</c:v>
                </c:pt>
                <c:pt idx="619">
                  <c:v>9.1439999999999994E-2</c:v>
                </c:pt>
                <c:pt idx="620">
                  <c:v>9.1439999999999994E-2</c:v>
                </c:pt>
                <c:pt idx="621">
                  <c:v>9.1439999999999994E-2</c:v>
                </c:pt>
                <c:pt idx="622">
                  <c:v>9.1439999999999994E-2</c:v>
                </c:pt>
                <c:pt idx="623">
                  <c:v>9.1439999999999994E-2</c:v>
                </c:pt>
                <c:pt idx="624">
                  <c:v>9.1439999999999994E-2</c:v>
                </c:pt>
                <c:pt idx="625">
                  <c:v>9.1439999999999994E-2</c:v>
                </c:pt>
                <c:pt idx="626">
                  <c:v>9.1439999999999994E-2</c:v>
                </c:pt>
                <c:pt idx="627">
                  <c:v>9.1439999999999994E-2</c:v>
                </c:pt>
                <c:pt idx="628">
                  <c:v>9.1439999999999994E-2</c:v>
                </c:pt>
                <c:pt idx="629">
                  <c:v>9.1439999999999994E-2</c:v>
                </c:pt>
                <c:pt idx="630">
                  <c:v>9.1439999999999994E-2</c:v>
                </c:pt>
                <c:pt idx="631">
                  <c:v>9.1439999999999994E-2</c:v>
                </c:pt>
                <c:pt idx="632">
                  <c:v>9.1439999999999994E-2</c:v>
                </c:pt>
                <c:pt idx="633">
                  <c:v>9.1439999999999994E-2</c:v>
                </c:pt>
                <c:pt idx="634">
                  <c:v>9.1439999999999994E-2</c:v>
                </c:pt>
                <c:pt idx="635">
                  <c:v>9.1439999999999994E-2</c:v>
                </c:pt>
                <c:pt idx="636">
                  <c:v>9.1439999999999994E-2</c:v>
                </c:pt>
                <c:pt idx="637">
                  <c:v>9.1439999999999994E-2</c:v>
                </c:pt>
                <c:pt idx="638">
                  <c:v>9.1439999999999994E-2</c:v>
                </c:pt>
                <c:pt idx="639">
                  <c:v>9.1439999999999994E-2</c:v>
                </c:pt>
                <c:pt idx="640">
                  <c:v>9.1439999999999994E-2</c:v>
                </c:pt>
                <c:pt idx="641">
                  <c:v>9.1439999999999994E-2</c:v>
                </c:pt>
                <c:pt idx="642">
                  <c:v>9.1439999999999994E-2</c:v>
                </c:pt>
                <c:pt idx="643">
                  <c:v>9.1439999999999994E-2</c:v>
                </c:pt>
                <c:pt idx="644">
                  <c:v>9.1439999999999994E-2</c:v>
                </c:pt>
                <c:pt idx="645">
                  <c:v>9.1439999999999994E-2</c:v>
                </c:pt>
                <c:pt idx="646">
                  <c:v>9.1439999999999994E-2</c:v>
                </c:pt>
                <c:pt idx="647">
                  <c:v>9.1439999999999994E-2</c:v>
                </c:pt>
                <c:pt idx="648">
                  <c:v>9.1439999999999994E-2</c:v>
                </c:pt>
                <c:pt idx="649">
                  <c:v>9.1439999999999994E-2</c:v>
                </c:pt>
                <c:pt idx="650">
                  <c:v>9.1439999999999994E-2</c:v>
                </c:pt>
                <c:pt idx="651">
                  <c:v>9.1439999999999994E-2</c:v>
                </c:pt>
                <c:pt idx="652">
                  <c:v>9.1439999999999994E-2</c:v>
                </c:pt>
                <c:pt idx="653">
                  <c:v>9.1439999999999994E-2</c:v>
                </c:pt>
                <c:pt idx="654">
                  <c:v>9.1439999999999994E-2</c:v>
                </c:pt>
                <c:pt idx="655">
                  <c:v>9.1439999999999994E-2</c:v>
                </c:pt>
                <c:pt idx="656">
                  <c:v>9.1439999999999994E-2</c:v>
                </c:pt>
                <c:pt idx="657">
                  <c:v>9.1439999999999994E-2</c:v>
                </c:pt>
                <c:pt idx="658">
                  <c:v>9.1439999999999994E-2</c:v>
                </c:pt>
                <c:pt idx="659">
                  <c:v>9.1439999999999994E-2</c:v>
                </c:pt>
                <c:pt idx="660">
                  <c:v>9.1439999999999994E-2</c:v>
                </c:pt>
                <c:pt idx="661">
                  <c:v>9.1439999999999994E-2</c:v>
                </c:pt>
                <c:pt idx="662">
                  <c:v>9.1439999999999994E-2</c:v>
                </c:pt>
                <c:pt idx="663">
                  <c:v>0.10061</c:v>
                </c:pt>
                <c:pt idx="664">
                  <c:v>0.10061</c:v>
                </c:pt>
                <c:pt idx="665">
                  <c:v>0.10061</c:v>
                </c:pt>
                <c:pt idx="666">
                  <c:v>0.10061</c:v>
                </c:pt>
                <c:pt idx="667">
                  <c:v>0.10061</c:v>
                </c:pt>
                <c:pt idx="668">
                  <c:v>0.10061</c:v>
                </c:pt>
                <c:pt idx="669">
                  <c:v>0.10061</c:v>
                </c:pt>
                <c:pt idx="670">
                  <c:v>0.10061</c:v>
                </c:pt>
                <c:pt idx="671">
                  <c:v>0.10061</c:v>
                </c:pt>
                <c:pt idx="672">
                  <c:v>0.10061</c:v>
                </c:pt>
                <c:pt idx="673">
                  <c:v>0.10061</c:v>
                </c:pt>
                <c:pt idx="674">
                  <c:v>0.10061</c:v>
                </c:pt>
                <c:pt idx="675">
                  <c:v>0.10061</c:v>
                </c:pt>
                <c:pt idx="676">
                  <c:v>0.10061</c:v>
                </c:pt>
                <c:pt idx="677">
                  <c:v>0.10061</c:v>
                </c:pt>
                <c:pt idx="678">
                  <c:v>0.10061</c:v>
                </c:pt>
                <c:pt idx="679">
                  <c:v>0.10061</c:v>
                </c:pt>
                <c:pt idx="680">
                  <c:v>0.10061</c:v>
                </c:pt>
                <c:pt idx="681">
                  <c:v>0.10061</c:v>
                </c:pt>
                <c:pt idx="682">
                  <c:v>0.10061</c:v>
                </c:pt>
                <c:pt idx="683">
                  <c:v>0.10061</c:v>
                </c:pt>
                <c:pt idx="684">
                  <c:v>0.10061</c:v>
                </c:pt>
                <c:pt idx="685">
                  <c:v>0.10061</c:v>
                </c:pt>
                <c:pt idx="686">
                  <c:v>0.10061</c:v>
                </c:pt>
                <c:pt idx="687">
                  <c:v>0.10061</c:v>
                </c:pt>
                <c:pt idx="688">
                  <c:v>0.10061</c:v>
                </c:pt>
                <c:pt idx="689">
                  <c:v>0.10061</c:v>
                </c:pt>
                <c:pt idx="690">
                  <c:v>0.10061</c:v>
                </c:pt>
                <c:pt idx="691">
                  <c:v>0.10061</c:v>
                </c:pt>
                <c:pt idx="692">
                  <c:v>0.10061</c:v>
                </c:pt>
                <c:pt idx="693">
                  <c:v>0.10061</c:v>
                </c:pt>
                <c:pt idx="694">
                  <c:v>0.10061</c:v>
                </c:pt>
                <c:pt idx="695">
                  <c:v>0.10061</c:v>
                </c:pt>
                <c:pt idx="696">
                  <c:v>0.10061</c:v>
                </c:pt>
                <c:pt idx="697">
                  <c:v>0.10061</c:v>
                </c:pt>
                <c:pt idx="698">
                  <c:v>0.10061</c:v>
                </c:pt>
                <c:pt idx="699">
                  <c:v>0.10061</c:v>
                </c:pt>
                <c:pt idx="700">
                  <c:v>0.10061</c:v>
                </c:pt>
                <c:pt idx="701">
                  <c:v>0.10061</c:v>
                </c:pt>
                <c:pt idx="702">
                  <c:v>0.10061</c:v>
                </c:pt>
                <c:pt idx="703">
                  <c:v>0.10061</c:v>
                </c:pt>
                <c:pt idx="704">
                  <c:v>0.10061</c:v>
                </c:pt>
                <c:pt idx="705">
                  <c:v>0.10061</c:v>
                </c:pt>
                <c:pt idx="706">
                  <c:v>0.10061</c:v>
                </c:pt>
                <c:pt idx="707">
                  <c:v>0.10061</c:v>
                </c:pt>
                <c:pt idx="708">
                  <c:v>0.10061</c:v>
                </c:pt>
                <c:pt idx="709">
                  <c:v>0.10061</c:v>
                </c:pt>
                <c:pt idx="710">
                  <c:v>0.10061</c:v>
                </c:pt>
                <c:pt idx="711">
                  <c:v>0.10061</c:v>
                </c:pt>
                <c:pt idx="712">
                  <c:v>0.10061</c:v>
                </c:pt>
                <c:pt idx="713">
                  <c:v>0.10061</c:v>
                </c:pt>
                <c:pt idx="714">
                  <c:v>0.10061</c:v>
                </c:pt>
                <c:pt idx="715">
                  <c:v>0.10061</c:v>
                </c:pt>
                <c:pt idx="716">
                  <c:v>0.10061</c:v>
                </c:pt>
                <c:pt idx="717">
                  <c:v>0.10061</c:v>
                </c:pt>
                <c:pt idx="718">
                  <c:v>0.10061</c:v>
                </c:pt>
                <c:pt idx="719">
                  <c:v>0.10061</c:v>
                </c:pt>
                <c:pt idx="720">
                  <c:v>0.10061</c:v>
                </c:pt>
                <c:pt idx="721">
                  <c:v>0.10061</c:v>
                </c:pt>
                <c:pt idx="722">
                  <c:v>0.10061</c:v>
                </c:pt>
                <c:pt idx="723">
                  <c:v>0.10061</c:v>
                </c:pt>
                <c:pt idx="724">
                  <c:v>0.10061</c:v>
                </c:pt>
                <c:pt idx="725">
                  <c:v>0.10061</c:v>
                </c:pt>
                <c:pt idx="726">
                  <c:v>0.10061</c:v>
                </c:pt>
                <c:pt idx="727">
                  <c:v>0.10061</c:v>
                </c:pt>
                <c:pt idx="728">
                  <c:v>0.10061</c:v>
                </c:pt>
                <c:pt idx="729">
                  <c:v>0.10061</c:v>
                </c:pt>
                <c:pt idx="730">
                  <c:v>0.10061</c:v>
                </c:pt>
                <c:pt idx="731">
                  <c:v>0.10061</c:v>
                </c:pt>
                <c:pt idx="732">
                  <c:v>0.10061</c:v>
                </c:pt>
                <c:pt idx="733">
                  <c:v>0.10061</c:v>
                </c:pt>
                <c:pt idx="734">
                  <c:v>0.10061</c:v>
                </c:pt>
                <c:pt idx="735">
                  <c:v>0.10061</c:v>
                </c:pt>
                <c:pt idx="736">
                  <c:v>0.10061</c:v>
                </c:pt>
                <c:pt idx="737">
                  <c:v>0.10061</c:v>
                </c:pt>
                <c:pt idx="738">
                  <c:v>0.10061</c:v>
                </c:pt>
                <c:pt idx="739">
                  <c:v>0.10061</c:v>
                </c:pt>
                <c:pt idx="740">
                  <c:v>0.10061</c:v>
                </c:pt>
                <c:pt idx="741">
                  <c:v>0.10061</c:v>
                </c:pt>
                <c:pt idx="742">
                  <c:v>0.10061</c:v>
                </c:pt>
                <c:pt idx="743">
                  <c:v>0.10061</c:v>
                </c:pt>
                <c:pt idx="744">
                  <c:v>0.10061</c:v>
                </c:pt>
                <c:pt idx="745">
                  <c:v>0.10061</c:v>
                </c:pt>
                <c:pt idx="746">
                  <c:v>0.10061</c:v>
                </c:pt>
                <c:pt idx="747">
                  <c:v>0.10061</c:v>
                </c:pt>
                <c:pt idx="748">
                  <c:v>0.10061</c:v>
                </c:pt>
                <c:pt idx="749">
                  <c:v>0.10061</c:v>
                </c:pt>
                <c:pt idx="750">
                  <c:v>0.10061</c:v>
                </c:pt>
                <c:pt idx="751">
                  <c:v>0.10061</c:v>
                </c:pt>
                <c:pt idx="752">
                  <c:v>0.10061</c:v>
                </c:pt>
                <c:pt idx="753">
                  <c:v>0.10061</c:v>
                </c:pt>
                <c:pt idx="754">
                  <c:v>0.10061</c:v>
                </c:pt>
                <c:pt idx="755">
                  <c:v>0.10061</c:v>
                </c:pt>
                <c:pt idx="756">
                  <c:v>0.10061</c:v>
                </c:pt>
                <c:pt idx="757">
                  <c:v>0.10061</c:v>
                </c:pt>
                <c:pt idx="758">
                  <c:v>0.10061</c:v>
                </c:pt>
                <c:pt idx="759">
                  <c:v>0.10061</c:v>
                </c:pt>
                <c:pt idx="760">
                  <c:v>0.10061</c:v>
                </c:pt>
                <c:pt idx="761">
                  <c:v>0.10061</c:v>
                </c:pt>
                <c:pt idx="762">
                  <c:v>0.10061</c:v>
                </c:pt>
                <c:pt idx="763">
                  <c:v>0.10061</c:v>
                </c:pt>
                <c:pt idx="764">
                  <c:v>0.10061</c:v>
                </c:pt>
                <c:pt idx="765">
                  <c:v>0.10061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F3-4D58-9C33-B53391DBB27F}"/>
            </c:ext>
          </c:extLst>
        </c:ser>
        <c:ser>
          <c:idx val="2"/>
          <c:order val="2"/>
          <c:tx>
            <c:strRef>
              <c:f>'T_08.4_DTH_km_IMACTTAV_PPI_24M'!$E$3:$E$4</c:f>
              <c:strCache>
                <c:ptCount val="1"/>
                <c:pt idx="0">
                  <c:v>Without New PPM</c:v>
                </c:pt>
              </c:strCache>
            </c:strRef>
          </c:tx>
          <c:spPr>
            <a:ln w="28575">
              <a:solidFill>
                <a:srgbClr val="FFD815"/>
              </a:solidFill>
            </a:ln>
          </c:spPr>
          <c:marker>
            <c:symbol val="none"/>
          </c:marker>
          <c:xVal>
            <c:numRef>
              <c:f>'T_08.4_DTH_km_IMACTTAV_PPI_24M'!$B$5:$B$770</c:f>
              <c:numCache>
                <c:formatCode>General</c:formatCode>
                <c:ptCount val="766"/>
                <c:pt idx="0">
                  <c:v>0</c:v>
                </c:pt>
                <c:pt idx="1">
                  <c:v>3.3099999999999997E-2</c:v>
                </c:pt>
                <c:pt idx="2">
                  <c:v>6.6100000000000006E-2</c:v>
                </c:pt>
                <c:pt idx="3">
                  <c:v>9.9199999999999997E-2</c:v>
                </c:pt>
                <c:pt idx="4">
                  <c:v>0.13220000000000001</c:v>
                </c:pt>
                <c:pt idx="5">
                  <c:v>0.1653</c:v>
                </c:pt>
                <c:pt idx="6">
                  <c:v>0.1983</c:v>
                </c:pt>
                <c:pt idx="7">
                  <c:v>0.23139999999999999</c:v>
                </c:pt>
                <c:pt idx="8">
                  <c:v>0.26450000000000001</c:v>
                </c:pt>
                <c:pt idx="9">
                  <c:v>0.29749999999999999</c:v>
                </c:pt>
                <c:pt idx="10">
                  <c:v>0.3306</c:v>
                </c:pt>
                <c:pt idx="11">
                  <c:v>0.36359999999999998</c:v>
                </c:pt>
                <c:pt idx="12">
                  <c:v>0.3967</c:v>
                </c:pt>
                <c:pt idx="13">
                  <c:v>0.42980000000000002</c:v>
                </c:pt>
                <c:pt idx="14">
                  <c:v>0.46279999999999999</c:v>
                </c:pt>
                <c:pt idx="15">
                  <c:v>0.49590000000000001</c:v>
                </c:pt>
                <c:pt idx="16">
                  <c:v>0.52890000000000004</c:v>
                </c:pt>
                <c:pt idx="17">
                  <c:v>0.56200000000000006</c:v>
                </c:pt>
                <c:pt idx="18">
                  <c:v>0.59499999999999997</c:v>
                </c:pt>
                <c:pt idx="19">
                  <c:v>0.62809999999999999</c:v>
                </c:pt>
                <c:pt idx="20">
                  <c:v>0.66120000000000001</c:v>
                </c:pt>
                <c:pt idx="21">
                  <c:v>0.69420000000000004</c:v>
                </c:pt>
                <c:pt idx="22">
                  <c:v>0.72729999999999995</c:v>
                </c:pt>
                <c:pt idx="23">
                  <c:v>0.76029999999999998</c:v>
                </c:pt>
                <c:pt idx="24">
                  <c:v>0.79339999999999999</c:v>
                </c:pt>
                <c:pt idx="25">
                  <c:v>0.82640000000000002</c:v>
                </c:pt>
                <c:pt idx="26">
                  <c:v>0.85950000000000004</c:v>
                </c:pt>
                <c:pt idx="27">
                  <c:v>0.89259999999999995</c:v>
                </c:pt>
                <c:pt idx="28">
                  <c:v>0.92559999999999998</c:v>
                </c:pt>
                <c:pt idx="29">
                  <c:v>0.9587</c:v>
                </c:pt>
                <c:pt idx="30">
                  <c:v>0.99170000000000003</c:v>
                </c:pt>
                <c:pt idx="31">
                  <c:v>1.0247999999999999</c:v>
                </c:pt>
                <c:pt idx="32">
                  <c:v>1.0579000000000001</c:v>
                </c:pt>
                <c:pt idx="33">
                  <c:v>1.0909</c:v>
                </c:pt>
                <c:pt idx="34">
                  <c:v>1.1240000000000001</c:v>
                </c:pt>
                <c:pt idx="35">
                  <c:v>1.157</c:v>
                </c:pt>
                <c:pt idx="36">
                  <c:v>1.1900999999999999</c:v>
                </c:pt>
                <c:pt idx="37">
                  <c:v>1.2231000000000001</c:v>
                </c:pt>
                <c:pt idx="38">
                  <c:v>1.2562</c:v>
                </c:pt>
                <c:pt idx="39">
                  <c:v>1.2892999999999999</c:v>
                </c:pt>
                <c:pt idx="40">
                  <c:v>1.3223</c:v>
                </c:pt>
                <c:pt idx="41">
                  <c:v>1.3553999999999999</c:v>
                </c:pt>
                <c:pt idx="42">
                  <c:v>1.3884000000000001</c:v>
                </c:pt>
                <c:pt idx="43">
                  <c:v>1.4215</c:v>
                </c:pt>
                <c:pt idx="44">
                  <c:v>1.4544999999999999</c:v>
                </c:pt>
                <c:pt idx="45">
                  <c:v>1.4876</c:v>
                </c:pt>
                <c:pt idx="46">
                  <c:v>1.5206999999999999</c:v>
                </c:pt>
                <c:pt idx="47">
                  <c:v>1.5537000000000001</c:v>
                </c:pt>
                <c:pt idx="48">
                  <c:v>1.5868</c:v>
                </c:pt>
                <c:pt idx="49">
                  <c:v>1.6197999999999999</c:v>
                </c:pt>
                <c:pt idx="50">
                  <c:v>1.6529</c:v>
                </c:pt>
                <c:pt idx="51">
                  <c:v>1.6859999999999999</c:v>
                </c:pt>
                <c:pt idx="52">
                  <c:v>1.7190000000000001</c:v>
                </c:pt>
                <c:pt idx="53">
                  <c:v>1.7521</c:v>
                </c:pt>
                <c:pt idx="54">
                  <c:v>1.7850999999999999</c:v>
                </c:pt>
                <c:pt idx="55">
                  <c:v>1.8182</c:v>
                </c:pt>
                <c:pt idx="56">
                  <c:v>1.8512</c:v>
                </c:pt>
                <c:pt idx="57">
                  <c:v>1.8843000000000001</c:v>
                </c:pt>
                <c:pt idx="58">
                  <c:v>1.9174</c:v>
                </c:pt>
                <c:pt idx="59">
                  <c:v>1.9503999999999999</c:v>
                </c:pt>
                <c:pt idx="60">
                  <c:v>1.9835</c:v>
                </c:pt>
                <c:pt idx="61">
                  <c:v>2.0165000000000002</c:v>
                </c:pt>
                <c:pt idx="62">
                  <c:v>2.0495999999999999</c:v>
                </c:pt>
                <c:pt idx="63">
                  <c:v>2.0825999999999998</c:v>
                </c:pt>
                <c:pt idx="64">
                  <c:v>2.115699999999999</c:v>
                </c:pt>
                <c:pt idx="65">
                  <c:v>2.1488</c:v>
                </c:pt>
                <c:pt idx="66">
                  <c:v>2.1818</c:v>
                </c:pt>
                <c:pt idx="67">
                  <c:v>2.2149000000000001</c:v>
                </c:pt>
                <c:pt idx="68">
                  <c:v>2.2479</c:v>
                </c:pt>
                <c:pt idx="69">
                  <c:v>2.2810000000000001</c:v>
                </c:pt>
                <c:pt idx="70">
                  <c:v>2.3140000000000001</c:v>
                </c:pt>
                <c:pt idx="71">
                  <c:v>2.3471000000000002</c:v>
                </c:pt>
                <c:pt idx="72">
                  <c:v>2.3801999999999999</c:v>
                </c:pt>
                <c:pt idx="73">
                  <c:v>2.4131999999999998</c:v>
                </c:pt>
                <c:pt idx="74">
                  <c:v>2.446299999999999</c:v>
                </c:pt>
                <c:pt idx="75">
                  <c:v>2.4792999999999981</c:v>
                </c:pt>
                <c:pt idx="76">
                  <c:v>2.5124</c:v>
                </c:pt>
                <c:pt idx="77">
                  <c:v>2.5455000000000001</c:v>
                </c:pt>
                <c:pt idx="78">
                  <c:v>2.5785</c:v>
                </c:pt>
                <c:pt idx="79">
                  <c:v>2.6116000000000001</c:v>
                </c:pt>
                <c:pt idx="80">
                  <c:v>2.6446000000000001</c:v>
                </c:pt>
                <c:pt idx="81">
                  <c:v>2.6777000000000002</c:v>
                </c:pt>
                <c:pt idx="82">
                  <c:v>2.7107000000000001</c:v>
                </c:pt>
                <c:pt idx="83">
                  <c:v>2.7437999999999998</c:v>
                </c:pt>
                <c:pt idx="84">
                  <c:v>2.776899999999999</c:v>
                </c:pt>
                <c:pt idx="85">
                  <c:v>2.8098999999999981</c:v>
                </c:pt>
                <c:pt idx="86">
                  <c:v>2.843</c:v>
                </c:pt>
                <c:pt idx="87">
                  <c:v>2.875999999999999</c:v>
                </c:pt>
                <c:pt idx="88">
                  <c:v>2.9091</c:v>
                </c:pt>
                <c:pt idx="89">
                  <c:v>2.942099999999999</c:v>
                </c:pt>
                <c:pt idx="90">
                  <c:v>2.9752000000000001</c:v>
                </c:pt>
                <c:pt idx="91">
                  <c:v>3.0083000000000002</c:v>
                </c:pt>
                <c:pt idx="92">
                  <c:v>3.0413000000000001</c:v>
                </c:pt>
                <c:pt idx="93">
                  <c:v>3.0743999999999998</c:v>
                </c:pt>
                <c:pt idx="94">
                  <c:v>3.1074000000000002</c:v>
                </c:pt>
                <c:pt idx="95">
                  <c:v>3.1404999999999998</c:v>
                </c:pt>
                <c:pt idx="96">
                  <c:v>3.1736</c:v>
                </c:pt>
                <c:pt idx="97">
                  <c:v>3.2065999999999999</c:v>
                </c:pt>
                <c:pt idx="98">
                  <c:v>3.2397</c:v>
                </c:pt>
                <c:pt idx="99">
                  <c:v>3.2726999999999991</c:v>
                </c:pt>
                <c:pt idx="100">
                  <c:v>3.3058000000000001</c:v>
                </c:pt>
                <c:pt idx="101">
                  <c:v>3.3387999999999991</c:v>
                </c:pt>
                <c:pt idx="102">
                  <c:v>3.3719000000000001</c:v>
                </c:pt>
                <c:pt idx="103">
                  <c:v>3.4049999999999998</c:v>
                </c:pt>
                <c:pt idx="104">
                  <c:v>3.4380000000000002</c:v>
                </c:pt>
                <c:pt idx="105">
                  <c:v>3.4710999999999981</c:v>
                </c:pt>
                <c:pt idx="106">
                  <c:v>3.5041000000000002</c:v>
                </c:pt>
                <c:pt idx="107">
                  <c:v>3.5371999999999999</c:v>
                </c:pt>
                <c:pt idx="108">
                  <c:v>3.5701999999999998</c:v>
                </c:pt>
                <c:pt idx="109">
                  <c:v>3.6032999999999999</c:v>
                </c:pt>
                <c:pt idx="110">
                  <c:v>3.6364000000000001</c:v>
                </c:pt>
                <c:pt idx="111">
                  <c:v>3.6694</c:v>
                </c:pt>
                <c:pt idx="112">
                  <c:v>3.7025000000000001</c:v>
                </c:pt>
                <c:pt idx="113">
                  <c:v>3.7355</c:v>
                </c:pt>
                <c:pt idx="114">
                  <c:v>3.7686000000000002</c:v>
                </c:pt>
                <c:pt idx="115">
                  <c:v>3.8016999999999981</c:v>
                </c:pt>
                <c:pt idx="116">
                  <c:v>3.8347000000000002</c:v>
                </c:pt>
                <c:pt idx="117">
                  <c:v>3.8677999999999999</c:v>
                </c:pt>
                <c:pt idx="118">
                  <c:v>3.9007999999999998</c:v>
                </c:pt>
                <c:pt idx="119">
                  <c:v>3.9339</c:v>
                </c:pt>
                <c:pt idx="120">
                  <c:v>3.966899999999999</c:v>
                </c:pt>
                <c:pt idx="121">
                  <c:v>4</c:v>
                </c:pt>
                <c:pt idx="122">
                  <c:v>4.0331000000000001</c:v>
                </c:pt>
                <c:pt idx="123">
                  <c:v>4.0660999999999996</c:v>
                </c:pt>
                <c:pt idx="124">
                  <c:v>4.0991999999999997</c:v>
                </c:pt>
                <c:pt idx="125">
                  <c:v>4.1322000000000001</c:v>
                </c:pt>
                <c:pt idx="126">
                  <c:v>4.1652999999999976</c:v>
                </c:pt>
                <c:pt idx="127">
                  <c:v>4.1982999999999997</c:v>
                </c:pt>
                <c:pt idx="128">
                  <c:v>4.2313999999999998</c:v>
                </c:pt>
                <c:pt idx="129">
                  <c:v>4.2644999999999946</c:v>
                </c:pt>
                <c:pt idx="130">
                  <c:v>4.2974999999999994</c:v>
                </c:pt>
                <c:pt idx="131">
                  <c:v>4.3305999999999996</c:v>
                </c:pt>
                <c:pt idx="132">
                  <c:v>4.3635999999999946</c:v>
                </c:pt>
                <c:pt idx="133">
                  <c:v>4.3967000000000001</c:v>
                </c:pt>
                <c:pt idx="134">
                  <c:v>4.4298000000000002</c:v>
                </c:pt>
                <c:pt idx="135">
                  <c:v>4.4627999999999997</c:v>
                </c:pt>
                <c:pt idx="136">
                  <c:v>4.4958999999999998</c:v>
                </c:pt>
                <c:pt idx="137">
                  <c:v>4.5288999999999966</c:v>
                </c:pt>
                <c:pt idx="138">
                  <c:v>4.5619999999999976</c:v>
                </c:pt>
                <c:pt idx="139">
                  <c:v>4.5949999999999944</c:v>
                </c:pt>
                <c:pt idx="140">
                  <c:v>4.6280999999999937</c:v>
                </c:pt>
                <c:pt idx="141">
                  <c:v>4.6612</c:v>
                </c:pt>
                <c:pt idx="142">
                  <c:v>4.6941999999999897</c:v>
                </c:pt>
                <c:pt idx="143">
                  <c:v>4.7272999999999996</c:v>
                </c:pt>
                <c:pt idx="144">
                  <c:v>4.7603</c:v>
                </c:pt>
                <c:pt idx="145">
                  <c:v>4.7934000000000001</c:v>
                </c:pt>
                <c:pt idx="146">
                  <c:v>4.8263999999999996</c:v>
                </c:pt>
                <c:pt idx="147">
                  <c:v>4.8594999999999997</c:v>
                </c:pt>
                <c:pt idx="148">
                  <c:v>4.8925999999999936</c:v>
                </c:pt>
                <c:pt idx="149">
                  <c:v>4.9256000000000002</c:v>
                </c:pt>
                <c:pt idx="150">
                  <c:v>4.9587000000000003</c:v>
                </c:pt>
                <c:pt idx="151">
                  <c:v>4.9916999999999998</c:v>
                </c:pt>
                <c:pt idx="152">
                  <c:v>5.0247999999999946</c:v>
                </c:pt>
                <c:pt idx="153">
                  <c:v>5.0578999999999956</c:v>
                </c:pt>
                <c:pt idx="154">
                  <c:v>5.0909000000000004</c:v>
                </c:pt>
                <c:pt idx="155">
                  <c:v>5.1239999999999908</c:v>
                </c:pt>
                <c:pt idx="156">
                  <c:v>5.1569999999999956</c:v>
                </c:pt>
                <c:pt idx="157">
                  <c:v>5.1900999999999966</c:v>
                </c:pt>
                <c:pt idx="158">
                  <c:v>5.2230999999999996</c:v>
                </c:pt>
                <c:pt idx="159">
                  <c:v>5.2561999999999998</c:v>
                </c:pt>
                <c:pt idx="160">
                  <c:v>5.2892999999999999</c:v>
                </c:pt>
                <c:pt idx="161">
                  <c:v>5.3222999999999976</c:v>
                </c:pt>
                <c:pt idx="162">
                  <c:v>5.3553999999999986</c:v>
                </c:pt>
                <c:pt idx="163">
                  <c:v>5.3883999999999999</c:v>
                </c:pt>
                <c:pt idx="164">
                  <c:v>5.4215</c:v>
                </c:pt>
                <c:pt idx="165">
                  <c:v>5.4544999999999986</c:v>
                </c:pt>
                <c:pt idx="166">
                  <c:v>5.4875999999999996</c:v>
                </c:pt>
                <c:pt idx="167">
                  <c:v>5.5206999999999997</c:v>
                </c:pt>
                <c:pt idx="168">
                  <c:v>5.5537000000000001</c:v>
                </c:pt>
                <c:pt idx="169">
                  <c:v>5.5868000000000002</c:v>
                </c:pt>
                <c:pt idx="170">
                  <c:v>5.6197999999999997</c:v>
                </c:pt>
                <c:pt idx="171">
                  <c:v>5.6528999999999909</c:v>
                </c:pt>
                <c:pt idx="172">
                  <c:v>5.6859999999999946</c:v>
                </c:pt>
                <c:pt idx="173">
                  <c:v>5.7190000000000003</c:v>
                </c:pt>
                <c:pt idx="174">
                  <c:v>5.7520999999999987</c:v>
                </c:pt>
                <c:pt idx="175">
                  <c:v>5.7850999999999999</c:v>
                </c:pt>
                <c:pt idx="176">
                  <c:v>5.8182</c:v>
                </c:pt>
                <c:pt idx="177">
                  <c:v>5.8512000000000004</c:v>
                </c:pt>
                <c:pt idx="178">
                  <c:v>5.8842999999999996</c:v>
                </c:pt>
                <c:pt idx="179">
                  <c:v>5.9173999999999998</c:v>
                </c:pt>
                <c:pt idx="180">
                  <c:v>5.9504000000000001</c:v>
                </c:pt>
                <c:pt idx="181">
                  <c:v>5.9835000000000003</c:v>
                </c:pt>
                <c:pt idx="182">
                  <c:v>6.0164999999999997</c:v>
                </c:pt>
                <c:pt idx="183">
                  <c:v>6.0495999999999999</c:v>
                </c:pt>
                <c:pt idx="184">
                  <c:v>6.0826000000000002</c:v>
                </c:pt>
                <c:pt idx="185">
                  <c:v>6.1156999999999986</c:v>
                </c:pt>
                <c:pt idx="186">
                  <c:v>6.1487999999999996</c:v>
                </c:pt>
                <c:pt idx="187">
                  <c:v>6.1818</c:v>
                </c:pt>
                <c:pt idx="188">
                  <c:v>6.2148999999999974</c:v>
                </c:pt>
                <c:pt idx="189">
                  <c:v>6.2478999999999996</c:v>
                </c:pt>
                <c:pt idx="190">
                  <c:v>6.2809999999999997</c:v>
                </c:pt>
                <c:pt idx="191">
                  <c:v>6.3139999999999956</c:v>
                </c:pt>
                <c:pt idx="192">
                  <c:v>6.3470999999999966</c:v>
                </c:pt>
                <c:pt idx="193">
                  <c:v>6.3802000000000003</c:v>
                </c:pt>
                <c:pt idx="194">
                  <c:v>6.4131999999999998</c:v>
                </c:pt>
                <c:pt idx="195">
                  <c:v>6.4462999999999999</c:v>
                </c:pt>
                <c:pt idx="196">
                  <c:v>6.4793000000000003</c:v>
                </c:pt>
                <c:pt idx="197">
                  <c:v>6.5124000000000004</c:v>
                </c:pt>
                <c:pt idx="198">
                  <c:v>6.5454999999999997</c:v>
                </c:pt>
                <c:pt idx="199">
                  <c:v>6.5785</c:v>
                </c:pt>
                <c:pt idx="200">
                  <c:v>6.6116000000000001</c:v>
                </c:pt>
                <c:pt idx="201">
                  <c:v>6.6445999999999907</c:v>
                </c:pt>
                <c:pt idx="202">
                  <c:v>6.6776999999999997</c:v>
                </c:pt>
                <c:pt idx="203">
                  <c:v>6.7107000000000001</c:v>
                </c:pt>
                <c:pt idx="204">
                  <c:v>6.7438000000000002</c:v>
                </c:pt>
                <c:pt idx="205">
                  <c:v>6.7769000000000004</c:v>
                </c:pt>
                <c:pt idx="206">
                  <c:v>6.8098999999999998</c:v>
                </c:pt>
                <c:pt idx="207">
                  <c:v>6.843</c:v>
                </c:pt>
                <c:pt idx="208">
                  <c:v>6.8760000000000003</c:v>
                </c:pt>
                <c:pt idx="209">
                  <c:v>6.9090999999999996</c:v>
                </c:pt>
                <c:pt idx="210">
                  <c:v>6.9420999999999999</c:v>
                </c:pt>
                <c:pt idx="211">
                  <c:v>6.9752000000000001</c:v>
                </c:pt>
                <c:pt idx="212">
                  <c:v>7.0083000000000002</c:v>
                </c:pt>
                <c:pt idx="213">
                  <c:v>7.0412999999999997</c:v>
                </c:pt>
                <c:pt idx="214">
                  <c:v>7.0743999999999998</c:v>
                </c:pt>
                <c:pt idx="215">
                  <c:v>7.1073999999999966</c:v>
                </c:pt>
                <c:pt idx="216">
                  <c:v>7.1404999999999994</c:v>
                </c:pt>
                <c:pt idx="217">
                  <c:v>7.1736000000000004</c:v>
                </c:pt>
                <c:pt idx="218">
                  <c:v>7.2065999999999999</c:v>
                </c:pt>
                <c:pt idx="219">
                  <c:v>7.2397</c:v>
                </c:pt>
                <c:pt idx="220">
                  <c:v>7.2727000000000004</c:v>
                </c:pt>
                <c:pt idx="221">
                  <c:v>7.3057999999999996</c:v>
                </c:pt>
                <c:pt idx="222">
                  <c:v>7.3388</c:v>
                </c:pt>
                <c:pt idx="223">
                  <c:v>7.3719000000000001</c:v>
                </c:pt>
                <c:pt idx="224">
                  <c:v>7.4050000000000002</c:v>
                </c:pt>
                <c:pt idx="225">
                  <c:v>7.4379999999999997</c:v>
                </c:pt>
                <c:pt idx="226">
                  <c:v>7.4710999999999999</c:v>
                </c:pt>
                <c:pt idx="227">
                  <c:v>7.5040999999999984</c:v>
                </c:pt>
                <c:pt idx="228">
                  <c:v>7.5372000000000003</c:v>
                </c:pt>
                <c:pt idx="229">
                  <c:v>7.5701999999999998</c:v>
                </c:pt>
                <c:pt idx="230">
                  <c:v>7.6032999999999999</c:v>
                </c:pt>
                <c:pt idx="231">
                  <c:v>7.6364000000000001</c:v>
                </c:pt>
                <c:pt idx="232">
                  <c:v>7.6693999999999987</c:v>
                </c:pt>
                <c:pt idx="233">
                  <c:v>7.7024999999999997</c:v>
                </c:pt>
                <c:pt idx="234">
                  <c:v>7.7355</c:v>
                </c:pt>
                <c:pt idx="235">
                  <c:v>7.7686000000000002</c:v>
                </c:pt>
                <c:pt idx="236">
                  <c:v>7.8017000000000003</c:v>
                </c:pt>
                <c:pt idx="237">
                  <c:v>7.8346999999999998</c:v>
                </c:pt>
                <c:pt idx="238">
                  <c:v>7.8677999999999946</c:v>
                </c:pt>
                <c:pt idx="239">
                  <c:v>7.9008000000000003</c:v>
                </c:pt>
                <c:pt idx="240">
                  <c:v>7.9339000000000004</c:v>
                </c:pt>
                <c:pt idx="241">
                  <c:v>7.9668999999999999</c:v>
                </c:pt>
                <c:pt idx="242">
                  <c:v>8</c:v>
                </c:pt>
                <c:pt idx="243">
                  <c:v>8.033100000000001</c:v>
                </c:pt>
                <c:pt idx="244">
                  <c:v>8.0661000000000005</c:v>
                </c:pt>
                <c:pt idx="245">
                  <c:v>8.0992000000000015</c:v>
                </c:pt>
                <c:pt idx="246">
                  <c:v>8.132200000000001</c:v>
                </c:pt>
                <c:pt idx="247">
                  <c:v>8.1653000000000002</c:v>
                </c:pt>
                <c:pt idx="248">
                  <c:v>8.1982999999999961</c:v>
                </c:pt>
                <c:pt idx="249">
                  <c:v>8.2313999999999972</c:v>
                </c:pt>
                <c:pt idx="250">
                  <c:v>8.2645</c:v>
                </c:pt>
                <c:pt idx="251">
                  <c:v>8.2975000000000012</c:v>
                </c:pt>
                <c:pt idx="252">
                  <c:v>8.3306000000000004</c:v>
                </c:pt>
                <c:pt idx="253">
                  <c:v>8.3636000000000053</c:v>
                </c:pt>
                <c:pt idx="254">
                  <c:v>8.3967000000000027</c:v>
                </c:pt>
                <c:pt idx="255">
                  <c:v>8.4298000000000002</c:v>
                </c:pt>
                <c:pt idx="256">
                  <c:v>8.4628000000000032</c:v>
                </c:pt>
                <c:pt idx="257">
                  <c:v>8.4959000000000007</c:v>
                </c:pt>
                <c:pt idx="258">
                  <c:v>8.5288999999999984</c:v>
                </c:pt>
                <c:pt idx="259">
                  <c:v>8.5619999999999994</c:v>
                </c:pt>
                <c:pt idx="260">
                  <c:v>8.5950000000000006</c:v>
                </c:pt>
                <c:pt idx="261">
                  <c:v>8.6280999999999981</c:v>
                </c:pt>
                <c:pt idx="262">
                  <c:v>8.6612000000000009</c:v>
                </c:pt>
                <c:pt idx="263">
                  <c:v>8.6941999999999986</c:v>
                </c:pt>
                <c:pt idx="264">
                  <c:v>8.7272999999999978</c:v>
                </c:pt>
                <c:pt idx="265">
                  <c:v>8.7603000000000009</c:v>
                </c:pt>
                <c:pt idx="266">
                  <c:v>8.7934000000000001</c:v>
                </c:pt>
                <c:pt idx="267">
                  <c:v>8.8263999999999996</c:v>
                </c:pt>
                <c:pt idx="268">
                  <c:v>8.8595000000000006</c:v>
                </c:pt>
                <c:pt idx="269">
                  <c:v>8.8926000000000052</c:v>
                </c:pt>
                <c:pt idx="270">
                  <c:v>8.9256000000000046</c:v>
                </c:pt>
                <c:pt idx="271">
                  <c:v>8.9587000000000003</c:v>
                </c:pt>
                <c:pt idx="272">
                  <c:v>8.9917000000000016</c:v>
                </c:pt>
                <c:pt idx="273">
                  <c:v>9.0248000000000008</c:v>
                </c:pt>
                <c:pt idx="274">
                  <c:v>9.0579000000000001</c:v>
                </c:pt>
                <c:pt idx="275">
                  <c:v>9.0909000000000013</c:v>
                </c:pt>
                <c:pt idx="276">
                  <c:v>9.1240000000000006</c:v>
                </c:pt>
                <c:pt idx="277">
                  <c:v>9.157</c:v>
                </c:pt>
                <c:pt idx="278">
                  <c:v>9.190100000000001</c:v>
                </c:pt>
                <c:pt idx="279">
                  <c:v>9.2231000000000005</c:v>
                </c:pt>
                <c:pt idx="280">
                  <c:v>9.2562000000000015</c:v>
                </c:pt>
                <c:pt idx="281">
                  <c:v>9.2893000000000008</c:v>
                </c:pt>
                <c:pt idx="282">
                  <c:v>9.3223000000000003</c:v>
                </c:pt>
                <c:pt idx="283">
                  <c:v>9.3553999999999995</c:v>
                </c:pt>
                <c:pt idx="284">
                  <c:v>9.3884000000000007</c:v>
                </c:pt>
                <c:pt idx="285">
                  <c:v>9.4215</c:v>
                </c:pt>
                <c:pt idx="286">
                  <c:v>9.4545000000000012</c:v>
                </c:pt>
                <c:pt idx="287">
                  <c:v>9.4876000000000005</c:v>
                </c:pt>
                <c:pt idx="288">
                  <c:v>9.5207000000000015</c:v>
                </c:pt>
                <c:pt idx="289">
                  <c:v>9.5537000000000027</c:v>
                </c:pt>
                <c:pt idx="290">
                  <c:v>9.5868000000000002</c:v>
                </c:pt>
                <c:pt idx="291">
                  <c:v>9.6198000000000015</c:v>
                </c:pt>
                <c:pt idx="292">
                  <c:v>9.6529000000000007</c:v>
                </c:pt>
                <c:pt idx="293">
                  <c:v>9.6860000000000035</c:v>
                </c:pt>
                <c:pt idx="294">
                  <c:v>9.7189999999999994</c:v>
                </c:pt>
                <c:pt idx="295">
                  <c:v>9.7521000000000004</c:v>
                </c:pt>
                <c:pt idx="296">
                  <c:v>9.7851000000000035</c:v>
                </c:pt>
                <c:pt idx="297">
                  <c:v>9.8182000000000009</c:v>
                </c:pt>
                <c:pt idx="298">
                  <c:v>9.8512000000000004</c:v>
                </c:pt>
                <c:pt idx="299">
                  <c:v>9.8843000000000014</c:v>
                </c:pt>
                <c:pt idx="300">
                  <c:v>9.9174000000000007</c:v>
                </c:pt>
                <c:pt idx="301">
                  <c:v>9.9504000000000001</c:v>
                </c:pt>
                <c:pt idx="302">
                  <c:v>9.9835000000000012</c:v>
                </c:pt>
                <c:pt idx="303">
                  <c:v>10.016500000000001</c:v>
                </c:pt>
                <c:pt idx="304">
                  <c:v>10.0496</c:v>
                </c:pt>
                <c:pt idx="305">
                  <c:v>10.082599999999999</c:v>
                </c:pt>
                <c:pt idx="306">
                  <c:v>10.1157</c:v>
                </c:pt>
                <c:pt idx="307">
                  <c:v>10.1488</c:v>
                </c:pt>
                <c:pt idx="308">
                  <c:v>10.181800000000001</c:v>
                </c:pt>
                <c:pt idx="309">
                  <c:v>10.2149</c:v>
                </c:pt>
                <c:pt idx="310">
                  <c:v>10.2479</c:v>
                </c:pt>
                <c:pt idx="311">
                  <c:v>10.281000000000001</c:v>
                </c:pt>
                <c:pt idx="312">
                  <c:v>10.314</c:v>
                </c:pt>
                <c:pt idx="313">
                  <c:v>10.347099999999999</c:v>
                </c:pt>
                <c:pt idx="314">
                  <c:v>10.3802</c:v>
                </c:pt>
                <c:pt idx="315">
                  <c:v>10.4132</c:v>
                </c:pt>
                <c:pt idx="316">
                  <c:v>10.446300000000001</c:v>
                </c:pt>
                <c:pt idx="317">
                  <c:v>10.4793</c:v>
                </c:pt>
                <c:pt idx="318">
                  <c:v>10.5124</c:v>
                </c:pt>
                <c:pt idx="319">
                  <c:v>10.545500000000001</c:v>
                </c:pt>
                <c:pt idx="320">
                  <c:v>10.5785</c:v>
                </c:pt>
                <c:pt idx="321">
                  <c:v>10.611599999999999</c:v>
                </c:pt>
                <c:pt idx="322">
                  <c:v>10.644600000000001</c:v>
                </c:pt>
                <c:pt idx="323">
                  <c:v>10.6777</c:v>
                </c:pt>
                <c:pt idx="324">
                  <c:v>10.710699999999999</c:v>
                </c:pt>
                <c:pt idx="325">
                  <c:v>10.7438</c:v>
                </c:pt>
                <c:pt idx="326">
                  <c:v>10.776899999999999</c:v>
                </c:pt>
                <c:pt idx="327">
                  <c:v>10.809900000000001</c:v>
                </c:pt>
                <c:pt idx="328">
                  <c:v>10.843</c:v>
                </c:pt>
                <c:pt idx="329">
                  <c:v>10.875999999999999</c:v>
                </c:pt>
                <c:pt idx="330">
                  <c:v>10.9091</c:v>
                </c:pt>
                <c:pt idx="331">
                  <c:v>10.9421</c:v>
                </c:pt>
                <c:pt idx="332">
                  <c:v>10.975199999999999</c:v>
                </c:pt>
                <c:pt idx="333">
                  <c:v>11.0083</c:v>
                </c:pt>
                <c:pt idx="334">
                  <c:v>11.0413</c:v>
                </c:pt>
                <c:pt idx="335">
                  <c:v>11.074400000000001</c:v>
                </c:pt>
                <c:pt idx="336">
                  <c:v>11.1074</c:v>
                </c:pt>
                <c:pt idx="337">
                  <c:v>11.140499999999999</c:v>
                </c:pt>
                <c:pt idx="338">
                  <c:v>11.1736</c:v>
                </c:pt>
                <c:pt idx="339">
                  <c:v>11.2066</c:v>
                </c:pt>
                <c:pt idx="340">
                  <c:v>11.239699999999999</c:v>
                </c:pt>
                <c:pt idx="341">
                  <c:v>11.2727</c:v>
                </c:pt>
                <c:pt idx="342">
                  <c:v>11.3058</c:v>
                </c:pt>
                <c:pt idx="343">
                  <c:v>11.338800000000001</c:v>
                </c:pt>
                <c:pt idx="344">
                  <c:v>11.3719</c:v>
                </c:pt>
                <c:pt idx="345">
                  <c:v>11.404999999999999</c:v>
                </c:pt>
                <c:pt idx="346">
                  <c:v>11.438000000000001</c:v>
                </c:pt>
                <c:pt idx="347">
                  <c:v>11.4711</c:v>
                </c:pt>
                <c:pt idx="348">
                  <c:v>11.504099999999999</c:v>
                </c:pt>
                <c:pt idx="349">
                  <c:v>11.5372</c:v>
                </c:pt>
                <c:pt idx="350">
                  <c:v>11.5702</c:v>
                </c:pt>
                <c:pt idx="351">
                  <c:v>11.603300000000001</c:v>
                </c:pt>
                <c:pt idx="352">
                  <c:v>11.6364</c:v>
                </c:pt>
                <c:pt idx="353">
                  <c:v>11.6694</c:v>
                </c:pt>
                <c:pt idx="354">
                  <c:v>11.702500000000001</c:v>
                </c:pt>
                <c:pt idx="355">
                  <c:v>11.7355</c:v>
                </c:pt>
                <c:pt idx="356">
                  <c:v>11.768599999999999</c:v>
                </c:pt>
                <c:pt idx="357">
                  <c:v>11.8017</c:v>
                </c:pt>
                <c:pt idx="358">
                  <c:v>11.8347</c:v>
                </c:pt>
                <c:pt idx="359">
                  <c:v>11.867800000000001</c:v>
                </c:pt>
                <c:pt idx="360">
                  <c:v>11.9008</c:v>
                </c:pt>
                <c:pt idx="361">
                  <c:v>11.9339</c:v>
                </c:pt>
                <c:pt idx="362">
                  <c:v>11.966900000000001</c:v>
                </c:pt>
                <c:pt idx="363">
                  <c:v>12</c:v>
                </c:pt>
                <c:pt idx="364">
                  <c:v>12.033099999999999</c:v>
                </c:pt>
                <c:pt idx="365">
                  <c:v>12.0661</c:v>
                </c:pt>
                <c:pt idx="366">
                  <c:v>12.0992</c:v>
                </c:pt>
                <c:pt idx="367">
                  <c:v>12.132199999999999</c:v>
                </c:pt>
                <c:pt idx="368">
                  <c:v>12.1653</c:v>
                </c:pt>
                <c:pt idx="369">
                  <c:v>12.1983</c:v>
                </c:pt>
                <c:pt idx="370">
                  <c:v>12.231400000000001</c:v>
                </c:pt>
                <c:pt idx="371">
                  <c:v>12.2645</c:v>
                </c:pt>
                <c:pt idx="372">
                  <c:v>12.297499999999999</c:v>
                </c:pt>
                <c:pt idx="373">
                  <c:v>12.3306</c:v>
                </c:pt>
                <c:pt idx="374">
                  <c:v>12.3636</c:v>
                </c:pt>
                <c:pt idx="375">
                  <c:v>12.396699999999999</c:v>
                </c:pt>
                <c:pt idx="376">
                  <c:v>12.4298</c:v>
                </c:pt>
                <c:pt idx="377">
                  <c:v>12.4628</c:v>
                </c:pt>
                <c:pt idx="378">
                  <c:v>12.495900000000001</c:v>
                </c:pt>
                <c:pt idx="379">
                  <c:v>12.5289</c:v>
                </c:pt>
                <c:pt idx="380">
                  <c:v>12.561999999999999</c:v>
                </c:pt>
                <c:pt idx="381">
                  <c:v>12.595000000000001</c:v>
                </c:pt>
                <c:pt idx="382">
                  <c:v>12.6281</c:v>
                </c:pt>
                <c:pt idx="383">
                  <c:v>12.661199999999999</c:v>
                </c:pt>
                <c:pt idx="384">
                  <c:v>12.6942</c:v>
                </c:pt>
                <c:pt idx="385">
                  <c:v>12.7273</c:v>
                </c:pt>
                <c:pt idx="386">
                  <c:v>12.760300000000001</c:v>
                </c:pt>
                <c:pt idx="387">
                  <c:v>12.7934</c:v>
                </c:pt>
                <c:pt idx="388">
                  <c:v>12.8264</c:v>
                </c:pt>
                <c:pt idx="389">
                  <c:v>12.859500000000001</c:v>
                </c:pt>
                <c:pt idx="390">
                  <c:v>12.8926</c:v>
                </c:pt>
                <c:pt idx="391">
                  <c:v>12.925599999999999</c:v>
                </c:pt>
                <c:pt idx="392">
                  <c:v>12.9587</c:v>
                </c:pt>
                <c:pt idx="393">
                  <c:v>12.9917</c:v>
                </c:pt>
                <c:pt idx="394">
                  <c:v>13.024800000000001</c:v>
                </c:pt>
                <c:pt idx="395">
                  <c:v>13.0579</c:v>
                </c:pt>
                <c:pt idx="396">
                  <c:v>13.0909</c:v>
                </c:pt>
                <c:pt idx="397">
                  <c:v>13.124000000000001</c:v>
                </c:pt>
                <c:pt idx="398">
                  <c:v>13.157</c:v>
                </c:pt>
                <c:pt idx="399">
                  <c:v>13.190099999999999</c:v>
                </c:pt>
                <c:pt idx="400">
                  <c:v>13.223100000000001</c:v>
                </c:pt>
                <c:pt idx="401">
                  <c:v>13.2562</c:v>
                </c:pt>
                <c:pt idx="402">
                  <c:v>13.289300000000001</c:v>
                </c:pt>
                <c:pt idx="403">
                  <c:v>13.3223</c:v>
                </c:pt>
                <c:pt idx="404">
                  <c:v>13.355399999999999</c:v>
                </c:pt>
                <c:pt idx="405">
                  <c:v>13.388400000000001</c:v>
                </c:pt>
                <c:pt idx="406">
                  <c:v>13.4215</c:v>
                </c:pt>
                <c:pt idx="407">
                  <c:v>13.454499999999999</c:v>
                </c:pt>
                <c:pt idx="408">
                  <c:v>13.4876</c:v>
                </c:pt>
                <c:pt idx="409">
                  <c:v>13.5207</c:v>
                </c:pt>
                <c:pt idx="410">
                  <c:v>13.553699999999999</c:v>
                </c:pt>
                <c:pt idx="411">
                  <c:v>13.5868</c:v>
                </c:pt>
                <c:pt idx="412">
                  <c:v>13.6198</c:v>
                </c:pt>
                <c:pt idx="413">
                  <c:v>13.652900000000001</c:v>
                </c:pt>
                <c:pt idx="414">
                  <c:v>13.686</c:v>
                </c:pt>
                <c:pt idx="415">
                  <c:v>13.718999999999999</c:v>
                </c:pt>
                <c:pt idx="416">
                  <c:v>13.7521</c:v>
                </c:pt>
                <c:pt idx="417">
                  <c:v>13.7851</c:v>
                </c:pt>
                <c:pt idx="418">
                  <c:v>13.818199999999999</c:v>
                </c:pt>
                <c:pt idx="419">
                  <c:v>13.8512</c:v>
                </c:pt>
                <c:pt idx="420">
                  <c:v>13.8843</c:v>
                </c:pt>
                <c:pt idx="421">
                  <c:v>13.917400000000001</c:v>
                </c:pt>
                <c:pt idx="422">
                  <c:v>13.9504</c:v>
                </c:pt>
                <c:pt idx="423">
                  <c:v>13.983499999999999</c:v>
                </c:pt>
                <c:pt idx="424">
                  <c:v>14.016500000000001</c:v>
                </c:pt>
                <c:pt idx="425">
                  <c:v>14.0496</c:v>
                </c:pt>
                <c:pt idx="426">
                  <c:v>14.082599999999999</c:v>
                </c:pt>
                <c:pt idx="427">
                  <c:v>14.1157</c:v>
                </c:pt>
                <c:pt idx="428">
                  <c:v>14.1488</c:v>
                </c:pt>
                <c:pt idx="429">
                  <c:v>14.181800000000001</c:v>
                </c:pt>
                <c:pt idx="430">
                  <c:v>14.2149</c:v>
                </c:pt>
                <c:pt idx="431">
                  <c:v>14.2479</c:v>
                </c:pt>
                <c:pt idx="432">
                  <c:v>14.281000000000001</c:v>
                </c:pt>
                <c:pt idx="433">
                  <c:v>14.314</c:v>
                </c:pt>
                <c:pt idx="434">
                  <c:v>14.347099999999999</c:v>
                </c:pt>
                <c:pt idx="435">
                  <c:v>14.3802</c:v>
                </c:pt>
                <c:pt idx="436">
                  <c:v>14.4132</c:v>
                </c:pt>
                <c:pt idx="437">
                  <c:v>14.446300000000001</c:v>
                </c:pt>
                <c:pt idx="438">
                  <c:v>14.4793</c:v>
                </c:pt>
                <c:pt idx="439">
                  <c:v>14.5124</c:v>
                </c:pt>
                <c:pt idx="440">
                  <c:v>14.545500000000001</c:v>
                </c:pt>
                <c:pt idx="441">
                  <c:v>14.5785</c:v>
                </c:pt>
                <c:pt idx="442">
                  <c:v>14.611599999999999</c:v>
                </c:pt>
                <c:pt idx="443">
                  <c:v>14.644600000000001</c:v>
                </c:pt>
                <c:pt idx="444">
                  <c:v>14.6777</c:v>
                </c:pt>
                <c:pt idx="445">
                  <c:v>14.710699999999999</c:v>
                </c:pt>
                <c:pt idx="446">
                  <c:v>14.7438</c:v>
                </c:pt>
                <c:pt idx="447">
                  <c:v>14.776899999999999</c:v>
                </c:pt>
                <c:pt idx="448">
                  <c:v>14.809900000000001</c:v>
                </c:pt>
                <c:pt idx="449">
                  <c:v>14.843</c:v>
                </c:pt>
                <c:pt idx="450">
                  <c:v>14.875999999999999</c:v>
                </c:pt>
                <c:pt idx="451">
                  <c:v>14.9091</c:v>
                </c:pt>
                <c:pt idx="452">
                  <c:v>14.9421</c:v>
                </c:pt>
                <c:pt idx="453">
                  <c:v>14.975199999999999</c:v>
                </c:pt>
                <c:pt idx="454">
                  <c:v>15.0083</c:v>
                </c:pt>
                <c:pt idx="455">
                  <c:v>15.0413</c:v>
                </c:pt>
                <c:pt idx="456">
                  <c:v>15.074400000000001</c:v>
                </c:pt>
                <c:pt idx="457">
                  <c:v>15.1074</c:v>
                </c:pt>
                <c:pt idx="458">
                  <c:v>15.140499999999999</c:v>
                </c:pt>
                <c:pt idx="459">
                  <c:v>15.1736</c:v>
                </c:pt>
                <c:pt idx="460">
                  <c:v>15.2066</c:v>
                </c:pt>
                <c:pt idx="461">
                  <c:v>15.239699999999999</c:v>
                </c:pt>
                <c:pt idx="462">
                  <c:v>15.2727</c:v>
                </c:pt>
                <c:pt idx="463">
                  <c:v>15.3058</c:v>
                </c:pt>
                <c:pt idx="464">
                  <c:v>15.338800000000001</c:v>
                </c:pt>
                <c:pt idx="465">
                  <c:v>15.3719</c:v>
                </c:pt>
                <c:pt idx="466">
                  <c:v>15.404999999999999</c:v>
                </c:pt>
                <c:pt idx="467">
                  <c:v>15.438000000000001</c:v>
                </c:pt>
                <c:pt idx="468">
                  <c:v>15.4711</c:v>
                </c:pt>
                <c:pt idx="469">
                  <c:v>15.504099999999999</c:v>
                </c:pt>
                <c:pt idx="470">
                  <c:v>15.5372</c:v>
                </c:pt>
                <c:pt idx="471">
                  <c:v>15.5702</c:v>
                </c:pt>
                <c:pt idx="472">
                  <c:v>15.603300000000001</c:v>
                </c:pt>
                <c:pt idx="473">
                  <c:v>15.6364</c:v>
                </c:pt>
                <c:pt idx="474">
                  <c:v>15.6694</c:v>
                </c:pt>
                <c:pt idx="475">
                  <c:v>15.702500000000001</c:v>
                </c:pt>
                <c:pt idx="476">
                  <c:v>15.7355</c:v>
                </c:pt>
                <c:pt idx="477">
                  <c:v>15.768599999999999</c:v>
                </c:pt>
                <c:pt idx="478">
                  <c:v>15.8017</c:v>
                </c:pt>
                <c:pt idx="479">
                  <c:v>15.8347</c:v>
                </c:pt>
                <c:pt idx="480">
                  <c:v>15.867800000000001</c:v>
                </c:pt>
                <c:pt idx="481">
                  <c:v>15.9008</c:v>
                </c:pt>
                <c:pt idx="482">
                  <c:v>15.9339</c:v>
                </c:pt>
                <c:pt idx="483">
                  <c:v>15.966900000000001</c:v>
                </c:pt>
                <c:pt idx="484">
                  <c:v>16</c:v>
                </c:pt>
                <c:pt idx="485">
                  <c:v>16.033100000000001</c:v>
                </c:pt>
                <c:pt idx="486">
                  <c:v>16.066099999999999</c:v>
                </c:pt>
                <c:pt idx="487">
                  <c:v>16.0992</c:v>
                </c:pt>
                <c:pt idx="488">
                  <c:v>16.132200000000001</c:v>
                </c:pt>
                <c:pt idx="489">
                  <c:v>16.165299999999981</c:v>
                </c:pt>
                <c:pt idx="490">
                  <c:v>16.1983</c:v>
                </c:pt>
                <c:pt idx="491">
                  <c:v>16.231400000000001</c:v>
                </c:pt>
                <c:pt idx="492">
                  <c:v>16.264500000000002</c:v>
                </c:pt>
                <c:pt idx="493">
                  <c:v>16.297499999999999</c:v>
                </c:pt>
                <c:pt idx="494">
                  <c:v>16.3306</c:v>
                </c:pt>
                <c:pt idx="495">
                  <c:v>16.363600000000002</c:v>
                </c:pt>
                <c:pt idx="496">
                  <c:v>16.396699999999999</c:v>
                </c:pt>
                <c:pt idx="497">
                  <c:v>16.4298</c:v>
                </c:pt>
                <c:pt idx="498">
                  <c:v>16.462800000000001</c:v>
                </c:pt>
                <c:pt idx="499">
                  <c:v>16.495899999999999</c:v>
                </c:pt>
                <c:pt idx="500">
                  <c:v>16.5289</c:v>
                </c:pt>
                <c:pt idx="501">
                  <c:v>16.562000000000001</c:v>
                </c:pt>
                <c:pt idx="502">
                  <c:v>16.594999999999999</c:v>
                </c:pt>
                <c:pt idx="503">
                  <c:v>16.6281</c:v>
                </c:pt>
                <c:pt idx="504">
                  <c:v>16.661200000000001</c:v>
                </c:pt>
                <c:pt idx="505">
                  <c:v>16.694199999999999</c:v>
                </c:pt>
                <c:pt idx="506">
                  <c:v>16.7273</c:v>
                </c:pt>
                <c:pt idx="507">
                  <c:v>16.760300000000001</c:v>
                </c:pt>
                <c:pt idx="508">
                  <c:v>16.793399999999981</c:v>
                </c:pt>
                <c:pt idx="509">
                  <c:v>16.8264</c:v>
                </c:pt>
                <c:pt idx="510">
                  <c:v>16.859500000000001</c:v>
                </c:pt>
                <c:pt idx="511">
                  <c:v>16.892600000000002</c:v>
                </c:pt>
                <c:pt idx="512">
                  <c:v>16.925599999999939</c:v>
                </c:pt>
                <c:pt idx="513">
                  <c:v>16.9587</c:v>
                </c:pt>
                <c:pt idx="514">
                  <c:v>16.991700000000002</c:v>
                </c:pt>
                <c:pt idx="515">
                  <c:v>17.024799999999999</c:v>
                </c:pt>
                <c:pt idx="516">
                  <c:v>17.0579</c:v>
                </c:pt>
                <c:pt idx="517">
                  <c:v>17.090900000000001</c:v>
                </c:pt>
                <c:pt idx="518">
                  <c:v>17.123999999999999</c:v>
                </c:pt>
                <c:pt idx="519">
                  <c:v>17.157</c:v>
                </c:pt>
                <c:pt idx="520">
                  <c:v>17.190100000000001</c:v>
                </c:pt>
                <c:pt idx="521">
                  <c:v>17.223099999999999</c:v>
                </c:pt>
                <c:pt idx="522">
                  <c:v>17.2562</c:v>
                </c:pt>
                <c:pt idx="523">
                  <c:v>17.289300000000001</c:v>
                </c:pt>
                <c:pt idx="524">
                  <c:v>17.322299999999981</c:v>
                </c:pt>
                <c:pt idx="525">
                  <c:v>17.355399999999999</c:v>
                </c:pt>
                <c:pt idx="526">
                  <c:v>17.388400000000001</c:v>
                </c:pt>
                <c:pt idx="527">
                  <c:v>17.421500000000002</c:v>
                </c:pt>
                <c:pt idx="528">
                  <c:v>17.454499999999999</c:v>
                </c:pt>
                <c:pt idx="529">
                  <c:v>17.4876</c:v>
                </c:pt>
                <c:pt idx="530">
                  <c:v>17.520700000000001</c:v>
                </c:pt>
                <c:pt idx="531">
                  <c:v>17.553699999999999</c:v>
                </c:pt>
                <c:pt idx="532">
                  <c:v>17.5868</c:v>
                </c:pt>
                <c:pt idx="533">
                  <c:v>17.619800000000001</c:v>
                </c:pt>
                <c:pt idx="534">
                  <c:v>17.652899999999999</c:v>
                </c:pt>
                <c:pt idx="535">
                  <c:v>17.686</c:v>
                </c:pt>
                <c:pt idx="536">
                  <c:v>17.719000000000001</c:v>
                </c:pt>
                <c:pt idx="537">
                  <c:v>17.752099999999999</c:v>
                </c:pt>
                <c:pt idx="538">
                  <c:v>17.7851</c:v>
                </c:pt>
                <c:pt idx="539">
                  <c:v>17.818200000000001</c:v>
                </c:pt>
                <c:pt idx="540">
                  <c:v>17.851199999999999</c:v>
                </c:pt>
                <c:pt idx="541">
                  <c:v>17.8843</c:v>
                </c:pt>
                <c:pt idx="542">
                  <c:v>17.917400000000001</c:v>
                </c:pt>
                <c:pt idx="543">
                  <c:v>17.950399999999981</c:v>
                </c:pt>
                <c:pt idx="544">
                  <c:v>17.983499999999939</c:v>
                </c:pt>
                <c:pt idx="545">
                  <c:v>18.016500000000001</c:v>
                </c:pt>
                <c:pt idx="546">
                  <c:v>18.049600000000002</c:v>
                </c:pt>
                <c:pt idx="547">
                  <c:v>18.082599999999939</c:v>
                </c:pt>
                <c:pt idx="548">
                  <c:v>18.1157</c:v>
                </c:pt>
                <c:pt idx="549">
                  <c:v>18.148800000000001</c:v>
                </c:pt>
                <c:pt idx="550">
                  <c:v>18.181799999999999</c:v>
                </c:pt>
                <c:pt idx="551">
                  <c:v>18.2149</c:v>
                </c:pt>
                <c:pt idx="552">
                  <c:v>18.247900000000001</c:v>
                </c:pt>
                <c:pt idx="553">
                  <c:v>18.280999999999999</c:v>
                </c:pt>
                <c:pt idx="554">
                  <c:v>18.314</c:v>
                </c:pt>
                <c:pt idx="555">
                  <c:v>18.347100000000001</c:v>
                </c:pt>
                <c:pt idx="556">
                  <c:v>18.380199999999981</c:v>
                </c:pt>
                <c:pt idx="557">
                  <c:v>18.4132</c:v>
                </c:pt>
                <c:pt idx="558">
                  <c:v>18.446300000000001</c:v>
                </c:pt>
                <c:pt idx="559">
                  <c:v>18.479299999999981</c:v>
                </c:pt>
                <c:pt idx="560">
                  <c:v>18.5124</c:v>
                </c:pt>
                <c:pt idx="561">
                  <c:v>18.545500000000001</c:v>
                </c:pt>
                <c:pt idx="562">
                  <c:v>18.57849999999998</c:v>
                </c:pt>
                <c:pt idx="563">
                  <c:v>18.611599999999999</c:v>
                </c:pt>
                <c:pt idx="564">
                  <c:v>18.644600000000001</c:v>
                </c:pt>
                <c:pt idx="565">
                  <c:v>18.677700000000002</c:v>
                </c:pt>
                <c:pt idx="566">
                  <c:v>18.710699999999999</c:v>
                </c:pt>
                <c:pt idx="567">
                  <c:v>18.7438</c:v>
                </c:pt>
                <c:pt idx="568">
                  <c:v>18.776900000000001</c:v>
                </c:pt>
                <c:pt idx="569">
                  <c:v>18.809899999999999</c:v>
                </c:pt>
                <c:pt idx="570">
                  <c:v>18.843</c:v>
                </c:pt>
                <c:pt idx="571">
                  <c:v>18.876000000000001</c:v>
                </c:pt>
                <c:pt idx="572">
                  <c:v>18.909099999999999</c:v>
                </c:pt>
                <c:pt idx="573">
                  <c:v>18.9421</c:v>
                </c:pt>
                <c:pt idx="574">
                  <c:v>18.975200000000001</c:v>
                </c:pt>
                <c:pt idx="575">
                  <c:v>19.008299999999981</c:v>
                </c:pt>
                <c:pt idx="576">
                  <c:v>19.0413</c:v>
                </c:pt>
                <c:pt idx="577">
                  <c:v>19.074400000000001</c:v>
                </c:pt>
                <c:pt idx="578">
                  <c:v>19.107399999999991</c:v>
                </c:pt>
                <c:pt idx="579">
                  <c:v>19.140499999999999</c:v>
                </c:pt>
                <c:pt idx="580">
                  <c:v>19.1736</c:v>
                </c:pt>
                <c:pt idx="581">
                  <c:v>19.206600000000002</c:v>
                </c:pt>
                <c:pt idx="582">
                  <c:v>19.239699999999999</c:v>
                </c:pt>
                <c:pt idx="583">
                  <c:v>19.2727</c:v>
                </c:pt>
                <c:pt idx="584">
                  <c:v>19.305800000000001</c:v>
                </c:pt>
                <c:pt idx="585">
                  <c:v>19.338799999999999</c:v>
                </c:pt>
                <c:pt idx="586">
                  <c:v>19.3719</c:v>
                </c:pt>
                <c:pt idx="587">
                  <c:v>19.405000000000001</c:v>
                </c:pt>
                <c:pt idx="588">
                  <c:v>19.437999999999999</c:v>
                </c:pt>
                <c:pt idx="589">
                  <c:v>19.4711</c:v>
                </c:pt>
                <c:pt idx="590">
                  <c:v>19.504100000000001</c:v>
                </c:pt>
                <c:pt idx="591">
                  <c:v>19.537199999999999</c:v>
                </c:pt>
                <c:pt idx="592">
                  <c:v>19.5702</c:v>
                </c:pt>
                <c:pt idx="593">
                  <c:v>19.603300000000001</c:v>
                </c:pt>
                <c:pt idx="594">
                  <c:v>19.636399999999991</c:v>
                </c:pt>
                <c:pt idx="595">
                  <c:v>19.6694</c:v>
                </c:pt>
                <c:pt idx="596">
                  <c:v>19.702500000000001</c:v>
                </c:pt>
                <c:pt idx="597">
                  <c:v>19.735499999999981</c:v>
                </c:pt>
                <c:pt idx="598">
                  <c:v>19.76859999999991</c:v>
                </c:pt>
                <c:pt idx="599">
                  <c:v>19.8017</c:v>
                </c:pt>
                <c:pt idx="600">
                  <c:v>19.834700000000009</c:v>
                </c:pt>
                <c:pt idx="601">
                  <c:v>19.867799999999999</c:v>
                </c:pt>
                <c:pt idx="602">
                  <c:v>19.9008</c:v>
                </c:pt>
                <c:pt idx="603">
                  <c:v>19.933900000000001</c:v>
                </c:pt>
                <c:pt idx="604">
                  <c:v>19.966899999999999</c:v>
                </c:pt>
                <c:pt idx="605">
                  <c:v>20</c:v>
                </c:pt>
                <c:pt idx="606">
                  <c:v>20.033100000000001</c:v>
                </c:pt>
                <c:pt idx="607">
                  <c:v>20.066099999999999</c:v>
                </c:pt>
                <c:pt idx="608">
                  <c:v>20.0992</c:v>
                </c:pt>
                <c:pt idx="609">
                  <c:v>20.132200000000001</c:v>
                </c:pt>
                <c:pt idx="610">
                  <c:v>20.165299999999981</c:v>
                </c:pt>
                <c:pt idx="611">
                  <c:v>20.1983</c:v>
                </c:pt>
                <c:pt idx="612">
                  <c:v>20.231400000000001</c:v>
                </c:pt>
                <c:pt idx="613">
                  <c:v>20.264500000000002</c:v>
                </c:pt>
                <c:pt idx="614">
                  <c:v>20.297499999999999</c:v>
                </c:pt>
                <c:pt idx="615">
                  <c:v>20.3306</c:v>
                </c:pt>
                <c:pt idx="616">
                  <c:v>20.363600000000002</c:v>
                </c:pt>
                <c:pt idx="617">
                  <c:v>20.396699999999999</c:v>
                </c:pt>
                <c:pt idx="618">
                  <c:v>20.4298</c:v>
                </c:pt>
                <c:pt idx="619">
                  <c:v>20.462800000000001</c:v>
                </c:pt>
                <c:pt idx="620">
                  <c:v>20.495899999999999</c:v>
                </c:pt>
                <c:pt idx="621">
                  <c:v>20.5289</c:v>
                </c:pt>
                <c:pt idx="622">
                  <c:v>20.562000000000001</c:v>
                </c:pt>
                <c:pt idx="623">
                  <c:v>20.594999999999999</c:v>
                </c:pt>
                <c:pt idx="624">
                  <c:v>20.6281</c:v>
                </c:pt>
                <c:pt idx="625">
                  <c:v>20.661200000000001</c:v>
                </c:pt>
                <c:pt idx="626">
                  <c:v>20.694199999999999</c:v>
                </c:pt>
                <c:pt idx="627">
                  <c:v>20.7273</c:v>
                </c:pt>
                <c:pt idx="628">
                  <c:v>20.760300000000001</c:v>
                </c:pt>
                <c:pt idx="629">
                  <c:v>20.793399999999981</c:v>
                </c:pt>
                <c:pt idx="630">
                  <c:v>20.8264</c:v>
                </c:pt>
                <c:pt idx="631">
                  <c:v>20.859500000000001</c:v>
                </c:pt>
                <c:pt idx="632">
                  <c:v>20.892600000000002</c:v>
                </c:pt>
                <c:pt idx="633">
                  <c:v>20.925599999999939</c:v>
                </c:pt>
                <c:pt idx="634">
                  <c:v>20.9587</c:v>
                </c:pt>
                <c:pt idx="635">
                  <c:v>20.991700000000002</c:v>
                </c:pt>
                <c:pt idx="636">
                  <c:v>21.024799999999999</c:v>
                </c:pt>
                <c:pt idx="637">
                  <c:v>21.0579</c:v>
                </c:pt>
                <c:pt idx="638">
                  <c:v>21.090900000000001</c:v>
                </c:pt>
                <c:pt idx="639">
                  <c:v>21.123999999999999</c:v>
                </c:pt>
                <c:pt idx="640">
                  <c:v>21.157</c:v>
                </c:pt>
                <c:pt idx="641">
                  <c:v>21.190100000000001</c:v>
                </c:pt>
                <c:pt idx="642">
                  <c:v>21.223099999999999</c:v>
                </c:pt>
                <c:pt idx="643">
                  <c:v>21.2562</c:v>
                </c:pt>
                <c:pt idx="644">
                  <c:v>21.289300000000001</c:v>
                </c:pt>
                <c:pt idx="645">
                  <c:v>21.322299999999981</c:v>
                </c:pt>
                <c:pt idx="646">
                  <c:v>21.355399999999999</c:v>
                </c:pt>
                <c:pt idx="647">
                  <c:v>21.388400000000001</c:v>
                </c:pt>
                <c:pt idx="648">
                  <c:v>21.421500000000002</c:v>
                </c:pt>
                <c:pt idx="649">
                  <c:v>21.454499999999999</c:v>
                </c:pt>
                <c:pt idx="650">
                  <c:v>21.4876</c:v>
                </c:pt>
                <c:pt idx="651">
                  <c:v>21.520700000000001</c:v>
                </c:pt>
                <c:pt idx="652">
                  <c:v>21.553699999999999</c:v>
                </c:pt>
                <c:pt idx="653">
                  <c:v>21.5868</c:v>
                </c:pt>
                <c:pt idx="654">
                  <c:v>21.619800000000001</c:v>
                </c:pt>
                <c:pt idx="655">
                  <c:v>21.652899999999999</c:v>
                </c:pt>
                <c:pt idx="656">
                  <c:v>21.686</c:v>
                </c:pt>
                <c:pt idx="657">
                  <c:v>21.719000000000001</c:v>
                </c:pt>
                <c:pt idx="658">
                  <c:v>21.752099999999999</c:v>
                </c:pt>
                <c:pt idx="659">
                  <c:v>21.7851</c:v>
                </c:pt>
                <c:pt idx="660">
                  <c:v>21.818200000000001</c:v>
                </c:pt>
                <c:pt idx="661">
                  <c:v>21.851199999999999</c:v>
                </c:pt>
                <c:pt idx="662">
                  <c:v>21.8843</c:v>
                </c:pt>
                <c:pt idx="663">
                  <c:v>21.917400000000001</c:v>
                </c:pt>
                <c:pt idx="664">
                  <c:v>21.950399999999981</c:v>
                </c:pt>
                <c:pt idx="665">
                  <c:v>21.983499999999939</c:v>
                </c:pt>
                <c:pt idx="666">
                  <c:v>22.016500000000001</c:v>
                </c:pt>
                <c:pt idx="667">
                  <c:v>22.049600000000002</c:v>
                </c:pt>
                <c:pt idx="668">
                  <c:v>22.082599999999939</c:v>
                </c:pt>
                <c:pt idx="669">
                  <c:v>22.1157</c:v>
                </c:pt>
                <c:pt idx="670">
                  <c:v>22.148800000000001</c:v>
                </c:pt>
                <c:pt idx="671">
                  <c:v>22.181799999999999</c:v>
                </c:pt>
                <c:pt idx="672">
                  <c:v>22.2149</c:v>
                </c:pt>
                <c:pt idx="673">
                  <c:v>22.247900000000001</c:v>
                </c:pt>
                <c:pt idx="674">
                  <c:v>22.280999999999999</c:v>
                </c:pt>
                <c:pt idx="675">
                  <c:v>22.314</c:v>
                </c:pt>
                <c:pt idx="676">
                  <c:v>22.347100000000001</c:v>
                </c:pt>
                <c:pt idx="677">
                  <c:v>22.380199999999981</c:v>
                </c:pt>
                <c:pt idx="678">
                  <c:v>22.4132</c:v>
                </c:pt>
                <c:pt idx="679">
                  <c:v>22.446300000000001</c:v>
                </c:pt>
                <c:pt idx="680">
                  <c:v>22.479299999999981</c:v>
                </c:pt>
                <c:pt idx="681">
                  <c:v>22.5124</c:v>
                </c:pt>
                <c:pt idx="682">
                  <c:v>22.545500000000001</c:v>
                </c:pt>
                <c:pt idx="683">
                  <c:v>22.57849999999998</c:v>
                </c:pt>
                <c:pt idx="684">
                  <c:v>22.611599999999999</c:v>
                </c:pt>
                <c:pt idx="685">
                  <c:v>22.644600000000001</c:v>
                </c:pt>
                <c:pt idx="686">
                  <c:v>22.677700000000002</c:v>
                </c:pt>
                <c:pt idx="687">
                  <c:v>22.710699999999999</c:v>
                </c:pt>
                <c:pt idx="688">
                  <c:v>22.7438</c:v>
                </c:pt>
                <c:pt idx="689">
                  <c:v>22.776900000000001</c:v>
                </c:pt>
                <c:pt idx="690">
                  <c:v>22.809899999999999</c:v>
                </c:pt>
                <c:pt idx="691">
                  <c:v>22.843</c:v>
                </c:pt>
                <c:pt idx="692">
                  <c:v>22.876000000000001</c:v>
                </c:pt>
                <c:pt idx="693">
                  <c:v>22.909099999999999</c:v>
                </c:pt>
                <c:pt idx="694">
                  <c:v>22.9421</c:v>
                </c:pt>
                <c:pt idx="695">
                  <c:v>22.975200000000001</c:v>
                </c:pt>
                <c:pt idx="696">
                  <c:v>23.008299999999981</c:v>
                </c:pt>
                <c:pt idx="697">
                  <c:v>23.0413</c:v>
                </c:pt>
                <c:pt idx="698">
                  <c:v>23.074400000000001</c:v>
                </c:pt>
                <c:pt idx="699">
                  <c:v>23.107399999999991</c:v>
                </c:pt>
                <c:pt idx="700">
                  <c:v>23.140499999999999</c:v>
                </c:pt>
                <c:pt idx="701">
                  <c:v>23.1736</c:v>
                </c:pt>
                <c:pt idx="702">
                  <c:v>23.206600000000002</c:v>
                </c:pt>
                <c:pt idx="703">
                  <c:v>23.239699999999999</c:v>
                </c:pt>
                <c:pt idx="704">
                  <c:v>23.2727</c:v>
                </c:pt>
                <c:pt idx="705">
                  <c:v>23.305800000000001</c:v>
                </c:pt>
                <c:pt idx="706">
                  <c:v>23.338799999999999</c:v>
                </c:pt>
                <c:pt idx="707">
                  <c:v>23.3719</c:v>
                </c:pt>
                <c:pt idx="708">
                  <c:v>23.405000000000001</c:v>
                </c:pt>
                <c:pt idx="709">
                  <c:v>23.437999999999999</c:v>
                </c:pt>
                <c:pt idx="710">
                  <c:v>23.4711</c:v>
                </c:pt>
                <c:pt idx="711">
                  <c:v>23.504100000000001</c:v>
                </c:pt>
                <c:pt idx="712">
                  <c:v>23.537199999999999</c:v>
                </c:pt>
                <c:pt idx="713">
                  <c:v>23.5702</c:v>
                </c:pt>
                <c:pt idx="714">
                  <c:v>23.603300000000001</c:v>
                </c:pt>
                <c:pt idx="715">
                  <c:v>23.636399999999991</c:v>
                </c:pt>
                <c:pt idx="716">
                  <c:v>23.6694</c:v>
                </c:pt>
                <c:pt idx="717">
                  <c:v>23.702500000000001</c:v>
                </c:pt>
                <c:pt idx="718">
                  <c:v>23.735499999999981</c:v>
                </c:pt>
                <c:pt idx="719">
                  <c:v>23.76859999999991</c:v>
                </c:pt>
                <c:pt idx="720">
                  <c:v>23.8017</c:v>
                </c:pt>
                <c:pt idx="721">
                  <c:v>23.834700000000009</c:v>
                </c:pt>
                <c:pt idx="722">
                  <c:v>23.867799999999999</c:v>
                </c:pt>
                <c:pt idx="723">
                  <c:v>23.9008</c:v>
                </c:pt>
                <c:pt idx="724">
                  <c:v>23.933900000000001</c:v>
                </c:pt>
                <c:pt idx="725">
                  <c:v>23.966899999999999</c:v>
                </c:pt>
                <c:pt idx="726">
                  <c:v>24</c:v>
                </c:pt>
                <c:pt idx="727">
                  <c:v>24.033100000000001</c:v>
                </c:pt>
                <c:pt idx="728">
                  <c:v>24.066099999999999</c:v>
                </c:pt>
                <c:pt idx="729">
                  <c:v>24.0992</c:v>
                </c:pt>
                <c:pt idx="730">
                  <c:v>24.132200000000001</c:v>
                </c:pt>
                <c:pt idx="731">
                  <c:v>24.165299999999981</c:v>
                </c:pt>
                <c:pt idx="732">
                  <c:v>24.1983</c:v>
                </c:pt>
                <c:pt idx="733">
                  <c:v>24.231400000000001</c:v>
                </c:pt>
                <c:pt idx="734">
                  <c:v>24.264500000000002</c:v>
                </c:pt>
                <c:pt idx="735">
                  <c:v>24.297499999999999</c:v>
                </c:pt>
                <c:pt idx="736">
                  <c:v>24.3306</c:v>
                </c:pt>
                <c:pt idx="737">
                  <c:v>24.363600000000002</c:v>
                </c:pt>
                <c:pt idx="738">
                  <c:v>24.396699999999999</c:v>
                </c:pt>
                <c:pt idx="739">
                  <c:v>24.4298</c:v>
                </c:pt>
                <c:pt idx="740">
                  <c:v>24.462800000000001</c:v>
                </c:pt>
                <c:pt idx="741">
                  <c:v>24.495899999999999</c:v>
                </c:pt>
                <c:pt idx="742">
                  <c:v>24.5289</c:v>
                </c:pt>
                <c:pt idx="743">
                  <c:v>24.562000000000001</c:v>
                </c:pt>
                <c:pt idx="744">
                  <c:v>24.594999999999999</c:v>
                </c:pt>
                <c:pt idx="745">
                  <c:v>24.6281</c:v>
                </c:pt>
                <c:pt idx="746">
                  <c:v>24.661200000000001</c:v>
                </c:pt>
                <c:pt idx="747">
                  <c:v>24.694199999999999</c:v>
                </c:pt>
                <c:pt idx="748">
                  <c:v>24.7273</c:v>
                </c:pt>
                <c:pt idx="749">
                  <c:v>24.760300000000001</c:v>
                </c:pt>
                <c:pt idx="750">
                  <c:v>24.793399999999981</c:v>
                </c:pt>
                <c:pt idx="751">
                  <c:v>24.8264</c:v>
                </c:pt>
                <c:pt idx="752">
                  <c:v>24.859500000000001</c:v>
                </c:pt>
                <c:pt idx="753">
                  <c:v>24.892600000000002</c:v>
                </c:pt>
                <c:pt idx="754">
                  <c:v>24.925599999999939</c:v>
                </c:pt>
                <c:pt idx="755">
                  <c:v>24.9587</c:v>
                </c:pt>
                <c:pt idx="756">
                  <c:v>24.991700000000002</c:v>
                </c:pt>
                <c:pt idx="757">
                  <c:v>25.024799999999999</c:v>
                </c:pt>
                <c:pt idx="758">
                  <c:v>25.0579</c:v>
                </c:pt>
                <c:pt idx="759">
                  <c:v>25.090900000000001</c:v>
                </c:pt>
                <c:pt idx="760">
                  <c:v>25.123999999999999</c:v>
                </c:pt>
                <c:pt idx="761">
                  <c:v>25.157</c:v>
                </c:pt>
                <c:pt idx="762">
                  <c:v>25.190100000000001</c:v>
                </c:pt>
                <c:pt idx="763">
                  <c:v>25.223099999999999</c:v>
                </c:pt>
                <c:pt idx="764">
                  <c:v>25.2562</c:v>
                </c:pt>
                <c:pt idx="765">
                  <c:v>25.289300000000001</c:v>
                </c:pt>
              </c:numCache>
            </c:numRef>
          </c:xVal>
          <c:yVal>
            <c:numRef>
              <c:f>'T_08.4_DTH_km_IMACTTAV_PPI_24M'!$E$5:$E$770</c:f>
              <c:numCache>
                <c:formatCode>General</c:formatCode>
                <c:ptCount val="766"/>
                <c:pt idx="0">
                  <c:v>3.5799999999999998E-3</c:v>
                </c:pt>
                <c:pt idx="1">
                  <c:v>5.3699999999999998E-3</c:v>
                </c:pt>
                <c:pt idx="2">
                  <c:v>7.1599999999999997E-3</c:v>
                </c:pt>
                <c:pt idx="3">
                  <c:v>7.1599999999999997E-3</c:v>
                </c:pt>
                <c:pt idx="4">
                  <c:v>7.1599999999999997E-3</c:v>
                </c:pt>
                <c:pt idx="5">
                  <c:v>1.252E-2</c:v>
                </c:pt>
                <c:pt idx="6">
                  <c:v>1.252E-2</c:v>
                </c:pt>
                <c:pt idx="7">
                  <c:v>1.252E-2</c:v>
                </c:pt>
                <c:pt idx="8">
                  <c:v>1.252E-2</c:v>
                </c:pt>
                <c:pt idx="9">
                  <c:v>1.252E-2</c:v>
                </c:pt>
                <c:pt idx="10">
                  <c:v>1.252E-2</c:v>
                </c:pt>
                <c:pt idx="11">
                  <c:v>1.252E-2</c:v>
                </c:pt>
                <c:pt idx="12">
                  <c:v>1.252E-2</c:v>
                </c:pt>
                <c:pt idx="13">
                  <c:v>1.431E-2</c:v>
                </c:pt>
                <c:pt idx="14">
                  <c:v>1.431E-2</c:v>
                </c:pt>
                <c:pt idx="15">
                  <c:v>1.61E-2</c:v>
                </c:pt>
                <c:pt idx="16">
                  <c:v>1.61E-2</c:v>
                </c:pt>
                <c:pt idx="17">
                  <c:v>1.61E-2</c:v>
                </c:pt>
                <c:pt idx="18">
                  <c:v>1.61E-2</c:v>
                </c:pt>
                <c:pt idx="19">
                  <c:v>1.61E-2</c:v>
                </c:pt>
                <c:pt idx="20">
                  <c:v>1.61E-2</c:v>
                </c:pt>
                <c:pt idx="21">
                  <c:v>1.789E-2</c:v>
                </c:pt>
                <c:pt idx="22">
                  <c:v>1.789E-2</c:v>
                </c:pt>
                <c:pt idx="23">
                  <c:v>1.968E-2</c:v>
                </c:pt>
                <c:pt idx="24">
                  <c:v>1.968E-2</c:v>
                </c:pt>
                <c:pt idx="25">
                  <c:v>1.968E-2</c:v>
                </c:pt>
                <c:pt idx="26">
                  <c:v>2.147E-2</c:v>
                </c:pt>
                <c:pt idx="27">
                  <c:v>2.147E-2</c:v>
                </c:pt>
                <c:pt idx="28">
                  <c:v>2.147E-2</c:v>
                </c:pt>
                <c:pt idx="29">
                  <c:v>2.147E-2</c:v>
                </c:pt>
                <c:pt idx="30">
                  <c:v>2.147E-2</c:v>
                </c:pt>
                <c:pt idx="31">
                  <c:v>2.147E-2</c:v>
                </c:pt>
                <c:pt idx="32">
                  <c:v>2.3279999999999999E-2</c:v>
                </c:pt>
                <c:pt idx="33">
                  <c:v>2.5100000000000001E-2</c:v>
                </c:pt>
                <c:pt idx="34">
                  <c:v>2.5100000000000001E-2</c:v>
                </c:pt>
                <c:pt idx="35">
                  <c:v>2.5100000000000001E-2</c:v>
                </c:pt>
                <c:pt idx="36">
                  <c:v>2.5100000000000001E-2</c:v>
                </c:pt>
                <c:pt idx="37">
                  <c:v>2.5100000000000001E-2</c:v>
                </c:pt>
                <c:pt idx="38">
                  <c:v>2.5100000000000001E-2</c:v>
                </c:pt>
                <c:pt idx="39">
                  <c:v>2.6919999999999999E-2</c:v>
                </c:pt>
                <c:pt idx="40">
                  <c:v>2.6919999999999999E-2</c:v>
                </c:pt>
                <c:pt idx="41">
                  <c:v>2.6919999999999999E-2</c:v>
                </c:pt>
                <c:pt idx="42">
                  <c:v>2.6919999999999999E-2</c:v>
                </c:pt>
                <c:pt idx="43">
                  <c:v>2.6919999999999999E-2</c:v>
                </c:pt>
                <c:pt idx="44">
                  <c:v>2.6919999999999999E-2</c:v>
                </c:pt>
                <c:pt idx="45">
                  <c:v>2.6919999999999999E-2</c:v>
                </c:pt>
                <c:pt idx="46">
                  <c:v>2.6919999999999999E-2</c:v>
                </c:pt>
                <c:pt idx="47">
                  <c:v>2.6919999999999999E-2</c:v>
                </c:pt>
                <c:pt idx="48">
                  <c:v>2.6919999999999999E-2</c:v>
                </c:pt>
                <c:pt idx="49">
                  <c:v>2.6919999999999999E-2</c:v>
                </c:pt>
                <c:pt idx="50">
                  <c:v>2.6919999999999999E-2</c:v>
                </c:pt>
                <c:pt idx="51">
                  <c:v>2.6919999999999999E-2</c:v>
                </c:pt>
                <c:pt idx="52">
                  <c:v>2.6919999999999999E-2</c:v>
                </c:pt>
                <c:pt idx="53">
                  <c:v>2.6919999999999999E-2</c:v>
                </c:pt>
                <c:pt idx="54">
                  <c:v>2.6919999999999999E-2</c:v>
                </c:pt>
                <c:pt idx="55">
                  <c:v>2.6919999999999999E-2</c:v>
                </c:pt>
                <c:pt idx="56">
                  <c:v>2.6919999999999999E-2</c:v>
                </c:pt>
                <c:pt idx="57">
                  <c:v>2.6919999999999999E-2</c:v>
                </c:pt>
                <c:pt idx="58">
                  <c:v>2.6919999999999999E-2</c:v>
                </c:pt>
                <c:pt idx="59">
                  <c:v>2.8750000000000001E-2</c:v>
                </c:pt>
                <c:pt idx="60">
                  <c:v>2.8750000000000001E-2</c:v>
                </c:pt>
                <c:pt idx="61">
                  <c:v>3.058E-2</c:v>
                </c:pt>
                <c:pt idx="62">
                  <c:v>3.058E-2</c:v>
                </c:pt>
                <c:pt idx="63">
                  <c:v>3.058E-2</c:v>
                </c:pt>
                <c:pt idx="64">
                  <c:v>3.058E-2</c:v>
                </c:pt>
                <c:pt idx="65">
                  <c:v>3.058E-2</c:v>
                </c:pt>
                <c:pt idx="66">
                  <c:v>3.058E-2</c:v>
                </c:pt>
                <c:pt idx="67">
                  <c:v>3.058E-2</c:v>
                </c:pt>
                <c:pt idx="68">
                  <c:v>3.058E-2</c:v>
                </c:pt>
                <c:pt idx="69">
                  <c:v>3.058E-2</c:v>
                </c:pt>
                <c:pt idx="70">
                  <c:v>3.058E-2</c:v>
                </c:pt>
                <c:pt idx="71">
                  <c:v>3.058E-2</c:v>
                </c:pt>
                <c:pt idx="72">
                  <c:v>3.058E-2</c:v>
                </c:pt>
                <c:pt idx="73">
                  <c:v>3.058E-2</c:v>
                </c:pt>
                <c:pt idx="74">
                  <c:v>3.058E-2</c:v>
                </c:pt>
                <c:pt idx="75">
                  <c:v>3.058E-2</c:v>
                </c:pt>
                <c:pt idx="76">
                  <c:v>3.058E-2</c:v>
                </c:pt>
                <c:pt idx="77">
                  <c:v>3.058E-2</c:v>
                </c:pt>
                <c:pt idx="78">
                  <c:v>3.058E-2</c:v>
                </c:pt>
                <c:pt idx="79">
                  <c:v>3.058E-2</c:v>
                </c:pt>
                <c:pt idx="80">
                  <c:v>3.2410000000000001E-2</c:v>
                </c:pt>
                <c:pt idx="81">
                  <c:v>3.2410000000000001E-2</c:v>
                </c:pt>
                <c:pt idx="82">
                  <c:v>3.2410000000000001E-2</c:v>
                </c:pt>
                <c:pt idx="83">
                  <c:v>3.2410000000000001E-2</c:v>
                </c:pt>
                <c:pt idx="84">
                  <c:v>3.2410000000000001E-2</c:v>
                </c:pt>
                <c:pt idx="85">
                  <c:v>3.2410000000000001E-2</c:v>
                </c:pt>
                <c:pt idx="86">
                  <c:v>3.2410000000000001E-2</c:v>
                </c:pt>
                <c:pt idx="87">
                  <c:v>3.2410000000000001E-2</c:v>
                </c:pt>
                <c:pt idx="88">
                  <c:v>3.2410000000000001E-2</c:v>
                </c:pt>
                <c:pt idx="89">
                  <c:v>3.2410000000000001E-2</c:v>
                </c:pt>
                <c:pt idx="90">
                  <c:v>3.2410000000000001E-2</c:v>
                </c:pt>
                <c:pt idx="91">
                  <c:v>3.2410000000000001E-2</c:v>
                </c:pt>
                <c:pt idx="92">
                  <c:v>3.4250000000000003E-2</c:v>
                </c:pt>
                <c:pt idx="93">
                  <c:v>3.4250000000000003E-2</c:v>
                </c:pt>
                <c:pt idx="94">
                  <c:v>3.4250000000000003E-2</c:v>
                </c:pt>
                <c:pt idx="95">
                  <c:v>3.4250000000000003E-2</c:v>
                </c:pt>
                <c:pt idx="96">
                  <c:v>3.4250000000000003E-2</c:v>
                </c:pt>
                <c:pt idx="97">
                  <c:v>3.4250000000000003E-2</c:v>
                </c:pt>
                <c:pt idx="98">
                  <c:v>3.4250000000000003E-2</c:v>
                </c:pt>
                <c:pt idx="99">
                  <c:v>3.4250000000000003E-2</c:v>
                </c:pt>
                <c:pt idx="100">
                  <c:v>3.4250000000000003E-2</c:v>
                </c:pt>
                <c:pt idx="101">
                  <c:v>3.4250000000000003E-2</c:v>
                </c:pt>
                <c:pt idx="102">
                  <c:v>3.4250000000000003E-2</c:v>
                </c:pt>
                <c:pt idx="103">
                  <c:v>3.4250000000000003E-2</c:v>
                </c:pt>
                <c:pt idx="104">
                  <c:v>3.4250000000000003E-2</c:v>
                </c:pt>
                <c:pt idx="105">
                  <c:v>3.4250000000000003E-2</c:v>
                </c:pt>
                <c:pt idx="106">
                  <c:v>3.4250000000000003E-2</c:v>
                </c:pt>
                <c:pt idx="107">
                  <c:v>3.4250000000000003E-2</c:v>
                </c:pt>
                <c:pt idx="108">
                  <c:v>3.4250000000000003E-2</c:v>
                </c:pt>
                <c:pt idx="109">
                  <c:v>3.4250000000000003E-2</c:v>
                </c:pt>
                <c:pt idx="110">
                  <c:v>3.4250000000000003E-2</c:v>
                </c:pt>
                <c:pt idx="111">
                  <c:v>3.4250000000000003E-2</c:v>
                </c:pt>
                <c:pt idx="112">
                  <c:v>3.4250000000000003E-2</c:v>
                </c:pt>
                <c:pt idx="113">
                  <c:v>3.4250000000000003E-2</c:v>
                </c:pt>
                <c:pt idx="114">
                  <c:v>3.4250000000000003E-2</c:v>
                </c:pt>
                <c:pt idx="115">
                  <c:v>3.4250000000000003E-2</c:v>
                </c:pt>
                <c:pt idx="116">
                  <c:v>3.4250000000000003E-2</c:v>
                </c:pt>
                <c:pt idx="117">
                  <c:v>3.4250000000000003E-2</c:v>
                </c:pt>
                <c:pt idx="118">
                  <c:v>3.6089999999999997E-2</c:v>
                </c:pt>
                <c:pt idx="119">
                  <c:v>3.6089999999999997E-2</c:v>
                </c:pt>
                <c:pt idx="120">
                  <c:v>3.6089999999999997E-2</c:v>
                </c:pt>
                <c:pt idx="121">
                  <c:v>3.6089999999999997E-2</c:v>
                </c:pt>
                <c:pt idx="122">
                  <c:v>3.6089999999999997E-2</c:v>
                </c:pt>
                <c:pt idx="123">
                  <c:v>3.6089999999999997E-2</c:v>
                </c:pt>
                <c:pt idx="124">
                  <c:v>3.6089999999999997E-2</c:v>
                </c:pt>
                <c:pt idx="125">
                  <c:v>3.6089999999999997E-2</c:v>
                </c:pt>
                <c:pt idx="126">
                  <c:v>3.7929999999999998E-2</c:v>
                </c:pt>
                <c:pt idx="127">
                  <c:v>3.7929999999999998E-2</c:v>
                </c:pt>
                <c:pt idx="128">
                  <c:v>3.7929999999999998E-2</c:v>
                </c:pt>
                <c:pt idx="129">
                  <c:v>3.7929999999999998E-2</c:v>
                </c:pt>
                <c:pt idx="130">
                  <c:v>3.7929999999999998E-2</c:v>
                </c:pt>
                <c:pt idx="131">
                  <c:v>3.7929999999999998E-2</c:v>
                </c:pt>
                <c:pt idx="132">
                  <c:v>3.7929999999999998E-2</c:v>
                </c:pt>
                <c:pt idx="133">
                  <c:v>3.7929999999999998E-2</c:v>
                </c:pt>
                <c:pt idx="134">
                  <c:v>3.7929999999999998E-2</c:v>
                </c:pt>
                <c:pt idx="135">
                  <c:v>3.7929999999999998E-2</c:v>
                </c:pt>
                <c:pt idx="136">
                  <c:v>3.7929999999999998E-2</c:v>
                </c:pt>
                <c:pt idx="137">
                  <c:v>3.7929999999999998E-2</c:v>
                </c:pt>
                <c:pt idx="138">
                  <c:v>3.7929999999999998E-2</c:v>
                </c:pt>
                <c:pt idx="139">
                  <c:v>3.7929999999999998E-2</c:v>
                </c:pt>
                <c:pt idx="140">
                  <c:v>3.7929999999999998E-2</c:v>
                </c:pt>
                <c:pt idx="141">
                  <c:v>3.7929999999999998E-2</c:v>
                </c:pt>
                <c:pt idx="142">
                  <c:v>3.7929999999999998E-2</c:v>
                </c:pt>
                <c:pt idx="143">
                  <c:v>3.977E-2</c:v>
                </c:pt>
                <c:pt idx="144">
                  <c:v>3.977E-2</c:v>
                </c:pt>
                <c:pt idx="145">
                  <c:v>3.977E-2</c:v>
                </c:pt>
                <c:pt idx="146">
                  <c:v>3.977E-2</c:v>
                </c:pt>
                <c:pt idx="147">
                  <c:v>3.977E-2</c:v>
                </c:pt>
                <c:pt idx="148">
                  <c:v>3.977E-2</c:v>
                </c:pt>
                <c:pt idx="149">
                  <c:v>3.977E-2</c:v>
                </c:pt>
                <c:pt idx="150">
                  <c:v>3.977E-2</c:v>
                </c:pt>
                <c:pt idx="151">
                  <c:v>3.977E-2</c:v>
                </c:pt>
                <c:pt idx="152">
                  <c:v>3.977E-2</c:v>
                </c:pt>
                <c:pt idx="153">
                  <c:v>3.977E-2</c:v>
                </c:pt>
                <c:pt idx="154">
                  <c:v>3.977E-2</c:v>
                </c:pt>
                <c:pt idx="155">
                  <c:v>3.977E-2</c:v>
                </c:pt>
                <c:pt idx="156">
                  <c:v>3.977E-2</c:v>
                </c:pt>
                <c:pt idx="157">
                  <c:v>3.977E-2</c:v>
                </c:pt>
                <c:pt idx="158">
                  <c:v>4.1619999999999997E-2</c:v>
                </c:pt>
                <c:pt idx="159">
                  <c:v>4.3490000000000001E-2</c:v>
                </c:pt>
                <c:pt idx="160">
                  <c:v>4.3490000000000001E-2</c:v>
                </c:pt>
                <c:pt idx="161">
                  <c:v>4.3490000000000001E-2</c:v>
                </c:pt>
                <c:pt idx="162">
                  <c:v>4.3490000000000001E-2</c:v>
                </c:pt>
                <c:pt idx="163">
                  <c:v>4.3490000000000001E-2</c:v>
                </c:pt>
                <c:pt idx="164">
                  <c:v>4.3490000000000001E-2</c:v>
                </c:pt>
                <c:pt idx="165">
                  <c:v>4.3490000000000001E-2</c:v>
                </c:pt>
                <c:pt idx="166">
                  <c:v>4.3490000000000001E-2</c:v>
                </c:pt>
                <c:pt idx="167">
                  <c:v>4.3490000000000001E-2</c:v>
                </c:pt>
                <c:pt idx="168">
                  <c:v>4.3490000000000001E-2</c:v>
                </c:pt>
                <c:pt idx="169">
                  <c:v>4.3490000000000001E-2</c:v>
                </c:pt>
                <c:pt idx="170">
                  <c:v>4.3490000000000001E-2</c:v>
                </c:pt>
                <c:pt idx="171">
                  <c:v>4.3490000000000001E-2</c:v>
                </c:pt>
                <c:pt idx="172">
                  <c:v>4.3490000000000001E-2</c:v>
                </c:pt>
                <c:pt idx="173">
                  <c:v>4.3490000000000001E-2</c:v>
                </c:pt>
                <c:pt idx="174">
                  <c:v>4.3490000000000001E-2</c:v>
                </c:pt>
                <c:pt idx="175">
                  <c:v>4.3490000000000001E-2</c:v>
                </c:pt>
                <c:pt idx="176">
                  <c:v>4.3490000000000001E-2</c:v>
                </c:pt>
                <c:pt idx="177">
                  <c:v>4.3490000000000001E-2</c:v>
                </c:pt>
                <c:pt idx="178">
                  <c:v>4.3490000000000001E-2</c:v>
                </c:pt>
                <c:pt idx="179">
                  <c:v>4.3490000000000001E-2</c:v>
                </c:pt>
                <c:pt idx="180">
                  <c:v>4.3490000000000001E-2</c:v>
                </c:pt>
                <c:pt idx="181">
                  <c:v>4.3490000000000001E-2</c:v>
                </c:pt>
                <c:pt idx="182">
                  <c:v>4.3490000000000001E-2</c:v>
                </c:pt>
                <c:pt idx="183">
                  <c:v>4.3490000000000001E-2</c:v>
                </c:pt>
                <c:pt idx="184">
                  <c:v>4.3490000000000001E-2</c:v>
                </c:pt>
                <c:pt idx="185">
                  <c:v>4.3490000000000001E-2</c:v>
                </c:pt>
                <c:pt idx="186">
                  <c:v>4.3490000000000001E-2</c:v>
                </c:pt>
                <c:pt idx="187">
                  <c:v>4.3490000000000001E-2</c:v>
                </c:pt>
                <c:pt idx="188">
                  <c:v>4.3490000000000001E-2</c:v>
                </c:pt>
                <c:pt idx="189">
                  <c:v>4.3490000000000001E-2</c:v>
                </c:pt>
                <c:pt idx="190">
                  <c:v>4.3490000000000001E-2</c:v>
                </c:pt>
                <c:pt idx="191">
                  <c:v>4.3490000000000001E-2</c:v>
                </c:pt>
                <c:pt idx="192">
                  <c:v>4.3490000000000001E-2</c:v>
                </c:pt>
                <c:pt idx="193">
                  <c:v>4.3490000000000001E-2</c:v>
                </c:pt>
                <c:pt idx="194">
                  <c:v>4.3490000000000001E-2</c:v>
                </c:pt>
                <c:pt idx="195">
                  <c:v>4.3490000000000001E-2</c:v>
                </c:pt>
                <c:pt idx="196">
                  <c:v>4.3490000000000001E-2</c:v>
                </c:pt>
                <c:pt idx="197">
                  <c:v>4.3490000000000001E-2</c:v>
                </c:pt>
                <c:pt idx="198">
                  <c:v>4.5499999999999999E-2</c:v>
                </c:pt>
                <c:pt idx="199">
                  <c:v>4.5499999999999999E-2</c:v>
                </c:pt>
                <c:pt idx="200">
                  <c:v>4.5499999999999999E-2</c:v>
                </c:pt>
                <c:pt idx="201">
                  <c:v>4.5499999999999999E-2</c:v>
                </c:pt>
                <c:pt idx="202">
                  <c:v>4.5499999999999999E-2</c:v>
                </c:pt>
                <c:pt idx="203">
                  <c:v>4.5499999999999999E-2</c:v>
                </c:pt>
                <c:pt idx="204">
                  <c:v>4.5499999999999999E-2</c:v>
                </c:pt>
                <c:pt idx="205">
                  <c:v>4.5499999999999999E-2</c:v>
                </c:pt>
                <c:pt idx="206">
                  <c:v>4.5499999999999999E-2</c:v>
                </c:pt>
                <c:pt idx="207">
                  <c:v>4.5499999999999999E-2</c:v>
                </c:pt>
                <c:pt idx="208">
                  <c:v>4.5499999999999999E-2</c:v>
                </c:pt>
                <c:pt idx="209">
                  <c:v>4.5499999999999999E-2</c:v>
                </c:pt>
                <c:pt idx="210">
                  <c:v>4.5499999999999999E-2</c:v>
                </c:pt>
                <c:pt idx="211">
                  <c:v>4.5499999999999999E-2</c:v>
                </c:pt>
                <c:pt idx="212">
                  <c:v>4.7559999999999998E-2</c:v>
                </c:pt>
                <c:pt idx="213">
                  <c:v>4.7559999999999998E-2</c:v>
                </c:pt>
                <c:pt idx="214">
                  <c:v>4.7559999999999998E-2</c:v>
                </c:pt>
                <c:pt idx="215">
                  <c:v>4.7559999999999998E-2</c:v>
                </c:pt>
                <c:pt idx="216">
                  <c:v>4.7559999999999998E-2</c:v>
                </c:pt>
                <c:pt idx="217">
                  <c:v>4.7559999999999998E-2</c:v>
                </c:pt>
                <c:pt idx="218">
                  <c:v>4.7559999999999998E-2</c:v>
                </c:pt>
                <c:pt idx="219">
                  <c:v>4.7559999999999998E-2</c:v>
                </c:pt>
                <c:pt idx="220">
                  <c:v>4.7559999999999998E-2</c:v>
                </c:pt>
                <c:pt idx="221">
                  <c:v>4.7559999999999998E-2</c:v>
                </c:pt>
                <c:pt idx="222">
                  <c:v>4.7559999999999998E-2</c:v>
                </c:pt>
                <c:pt idx="223">
                  <c:v>4.7559999999999998E-2</c:v>
                </c:pt>
                <c:pt idx="224">
                  <c:v>4.7559999999999998E-2</c:v>
                </c:pt>
                <c:pt idx="225">
                  <c:v>4.7559999999999998E-2</c:v>
                </c:pt>
                <c:pt idx="226">
                  <c:v>4.7559999999999998E-2</c:v>
                </c:pt>
                <c:pt idx="227">
                  <c:v>4.7559999999999998E-2</c:v>
                </c:pt>
                <c:pt idx="228">
                  <c:v>4.7559999999999998E-2</c:v>
                </c:pt>
                <c:pt idx="229">
                  <c:v>4.9630000000000001E-2</c:v>
                </c:pt>
                <c:pt idx="230">
                  <c:v>4.9630000000000001E-2</c:v>
                </c:pt>
                <c:pt idx="231">
                  <c:v>4.9630000000000001E-2</c:v>
                </c:pt>
                <c:pt idx="232">
                  <c:v>5.1700000000000003E-2</c:v>
                </c:pt>
                <c:pt idx="233">
                  <c:v>5.1700000000000003E-2</c:v>
                </c:pt>
                <c:pt idx="234">
                  <c:v>5.1700000000000003E-2</c:v>
                </c:pt>
                <c:pt idx="235">
                  <c:v>5.1700000000000003E-2</c:v>
                </c:pt>
                <c:pt idx="236">
                  <c:v>5.1700000000000003E-2</c:v>
                </c:pt>
                <c:pt idx="237">
                  <c:v>5.1700000000000003E-2</c:v>
                </c:pt>
                <c:pt idx="238">
                  <c:v>5.1700000000000003E-2</c:v>
                </c:pt>
                <c:pt idx="239">
                  <c:v>5.1700000000000003E-2</c:v>
                </c:pt>
                <c:pt idx="240">
                  <c:v>5.1700000000000003E-2</c:v>
                </c:pt>
                <c:pt idx="241">
                  <c:v>5.1700000000000003E-2</c:v>
                </c:pt>
                <c:pt idx="242">
                  <c:v>5.1700000000000003E-2</c:v>
                </c:pt>
                <c:pt idx="243">
                  <c:v>5.1700000000000003E-2</c:v>
                </c:pt>
                <c:pt idx="244">
                  <c:v>5.1700000000000003E-2</c:v>
                </c:pt>
                <c:pt idx="245">
                  <c:v>5.1700000000000003E-2</c:v>
                </c:pt>
                <c:pt idx="246">
                  <c:v>5.1700000000000003E-2</c:v>
                </c:pt>
                <c:pt idx="247">
                  <c:v>5.1700000000000003E-2</c:v>
                </c:pt>
                <c:pt idx="248">
                  <c:v>5.1700000000000003E-2</c:v>
                </c:pt>
                <c:pt idx="249">
                  <c:v>5.1700000000000003E-2</c:v>
                </c:pt>
                <c:pt idx="250">
                  <c:v>5.1700000000000003E-2</c:v>
                </c:pt>
                <c:pt idx="251">
                  <c:v>5.1700000000000003E-2</c:v>
                </c:pt>
                <c:pt idx="252">
                  <c:v>5.1700000000000003E-2</c:v>
                </c:pt>
                <c:pt idx="253">
                  <c:v>5.1700000000000003E-2</c:v>
                </c:pt>
                <c:pt idx="254">
                  <c:v>5.1700000000000003E-2</c:v>
                </c:pt>
                <c:pt idx="255">
                  <c:v>5.1700000000000003E-2</c:v>
                </c:pt>
                <c:pt idx="256">
                  <c:v>5.1700000000000003E-2</c:v>
                </c:pt>
                <c:pt idx="257">
                  <c:v>5.1700000000000003E-2</c:v>
                </c:pt>
                <c:pt idx="258">
                  <c:v>5.1700000000000003E-2</c:v>
                </c:pt>
                <c:pt idx="259">
                  <c:v>5.1700000000000003E-2</c:v>
                </c:pt>
                <c:pt idx="260">
                  <c:v>5.1700000000000003E-2</c:v>
                </c:pt>
                <c:pt idx="261">
                  <c:v>5.1700000000000003E-2</c:v>
                </c:pt>
                <c:pt idx="262">
                  <c:v>5.1700000000000003E-2</c:v>
                </c:pt>
                <c:pt idx="263">
                  <c:v>5.1700000000000003E-2</c:v>
                </c:pt>
                <c:pt idx="264">
                  <c:v>5.1700000000000003E-2</c:v>
                </c:pt>
                <c:pt idx="265">
                  <c:v>5.1700000000000003E-2</c:v>
                </c:pt>
                <c:pt idx="266">
                  <c:v>5.1700000000000003E-2</c:v>
                </c:pt>
                <c:pt idx="267">
                  <c:v>5.1700000000000003E-2</c:v>
                </c:pt>
                <c:pt idx="268">
                  <c:v>5.1700000000000003E-2</c:v>
                </c:pt>
                <c:pt idx="269">
                  <c:v>5.1700000000000003E-2</c:v>
                </c:pt>
                <c:pt idx="270">
                  <c:v>5.1700000000000003E-2</c:v>
                </c:pt>
                <c:pt idx="271">
                  <c:v>5.1700000000000003E-2</c:v>
                </c:pt>
                <c:pt idx="272">
                  <c:v>5.1700000000000003E-2</c:v>
                </c:pt>
                <c:pt idx="273">
                  <c:v>5.1700000000000003E-2</c:v>
                </c:pt>
                <c:pt idx="274">
                  <c:v>5.1700000000000003E-2</c:v>
                </c:pt>
                <c:pt idx="275">
                  <c:v>5.1700000000000003E-2</c:v>
                </c:pt>
                <c:pt idx="276">
                  <c:v>5.1700000000000003E-2</c:v>
                </c:pt>
                <c:pt idx="277">
                  <c:v>5.1700000000000003E-2</c:v>
                </c:pt>
                <c:pt idx="278">
                  <c:v>5.1700000000000003E-2</c:v>
                </c:pt>
                <c:pt idx="279">
                  <c:v>5.3800000000000001E-2</c:v>
                </c:pt>
                <c:pt idx="280">
                  <c:v>5.3800000000000001E-2</c:v>
                </c:pt>
                <c:pt idx="281">
                  <c:v>5.3800000000000001E-2</c:v>
                </c:pt>
                <c:pt idx="282">
                  <c:v>5.3800000000000001E-2</c:v>
                </c:pt>
                <c:pt idx="283">
                  <c:v>5.5890000000000002E-2</c:v>
                </c:pt>
                <c:pt idx="284">
                  <c:v>5.5890000000000002E-2</c:v>
                </c:pt>
                <c:pt idx="285">
                  <c:v>5.799E-2</c:v>
                </c:pt>
                <c:pt idx="286">
                  <c:v>5.799E-2</c:v>
                </c:pt>
                <c:pt idx="287">
                  <c:v>5.799E-2</c:v>
                </c:pt>
                <c:pt idx="288">
                  <c:v>5.799E-2</c:v>
                </c:pt>
                <c:pt idx="289">
                  <c:v>5.799E-2</c:v>
                </c:pt>
                <c:pt idx="290">
                  <c:v>5.799E-2</c:v>
                </c:pt>
                <c:pt idx="291">
                  <c:v>5.799E-2</c:v>
                </c:pt>
                <c:pt idx="292">
                  <c:v>5.799E-2</c:v>
                </c:pt>
                <c:pt idx="293">
                  <c:v>6.0089999999999998E-2</c:v>
                </c:pt>
                <c:pt idx="294">
                  <c:v>6.0089999999999998E-2</c:v>
                </c:pt>
                <c:pt idx="295">
                  <c:v>6.0089999999999998E-2</c:v>
                </c:pt>
                <c:pt idx="296">
                  <c:v>6.0089999999999998E-2</c:v>
                </c:pt>
                <c:pt idx="297">
                  <c:v>6.0089999999999998E-2</c:v>
                </c:pt>
                <c:pt idx="298">
                  <c:v>6.0089999999999998E-2</c:v>
                </c:pt>
                <c:pt idx="299">
                  <c:v>6.0089999999999998E-2</c:v>
                </c:pt>
                <c:pt idx="300">
                  <c:v>6.0089999999999998E-2</c:v>
                </c:pt>
                <c:pt idx="301">
                  <c:v>6.0089999999999998E-2</c:v>
                </c:pt>
                <c:pt idx="302">
                  <c:v>6.0089999999999998E-2</c:v>
                </c:pt>
                <c:pt idx="303">
                  <c:v>6.0089999999999998E-2</c:v>
                </c:pt>
                <c:pt idx="304">
                  <c:v>6.0089999999999998E-2</c:v>
                </c:pt>
                <c:pt idx="305">
                  <c:v>6.0089999999999998E-2</c:v>
                </c:pt>
                <c:pt idx="306">
                  <c:v>6.0089999999999998E-2</c:v>
                </c:pt>
                <c:pt idx="307">
                  <c:v>6.0089999999999998E-2</c:v>
                </c:pt>
                <c:pt idx="308">
                  <c:v>6.2190000000000002E-2</c:v>
                </c:pt>
                <c:pt idx="309">
                  <c:v>6.2190000000000002E-2</c:v>
                </c:pt>
                <c:pt idx="310">
                  <c:v>6.2190000000000002E-2</c:v>
                </c:pt>
                <c:pt idx="311">
                  <c:v>6.2190000000000002E-2</c:v>
                </c:pt>
                <c:pt idx="312">
                  <c:v>6.2190000000000002E-2</c:v>
                </c:pt>
                <c:pt idx="313">
                  <c:v>6.2190000000000002E-2</c:v>
                </c:pt>
                <c:pt idx="314">
                  <c:v>6.2190000000000002E-2</c:v>
                </c:pt>
                <c:pt idx="315">
                  <c:v>6.2190000000000002E-2</c:v>
                </c:pt>
                <c:pt idx="316">
                  <c:v>6.2190000000000002E-2</c:v>
                </c:pt>
                <c:pt idx="317">
                  <c:v>6.2190000000000002E-2</c:v>
                </c:pt>
                <c:pt idx="318">
                  <c:v>6.2190000000000002E-2</c:v>
                </c:pt>
                <c:pt idx="319">
                  <c:v>6.2190000000000002E-2</c:v>
                </c:pt>
                <c:pt idx="320">
                  <c:v>6.2190000000000002E-2</c:v>
                </c:pt>
                <c:pt idx="321">
                  <c:v>6.2190000000000002E-2</c:v>
                </c:pt>
                <c:pt idx="322">
                  <c:v>6.2190000000000002E-2</c:v>
                </c:pt>
                <c:pt idx="323">
                  <c:v>6.2190000000000002E-2</c:v>
                </c:pt>
                <c:pt idx="324">
                  <c:v>6.2190000000000002E-2</c:v>
                </c:pt>
                <c:pt idx="325">
                  <c:v>6.2190000000000002E-2</c:v>
                </c:pt>
                <c:pt idx="326">
                  <c:v>6.2190000000000002E-2</c:v>
                </c:pt>
                <c:pt idx="327">
                  <c:v>6.2190000000000002E-2</c:v>
                </c:pt>
                <c:pt idx="328">
                  <c:v>6.2190000000000002E-2</c:v>
                </c:pt>
                <c:pt idx="329">
                  <c:v>6.4320000000000002E-2</c:v>
                </c:pt>
                <c:pt idx="330">
                  <c:v>6.4320000000000002E-2</c:v>
                </c:pt>
                <c:pt idx="331">
                  <c:v>6.4320000000000002E-2</c:v>
                </c:pt>
                <c:pt idx="332">
                  <c:v>6.4320000000000002E-2</c:v>
                </c:pt>
                <c:pt idx="333">
                  <c:v>6.4320000000000002E-2</c:v>
                </c:pt>
                <c:pt idx="334">
                  <c:v>6.4320000000000002E-2</c:v>
                </c:pt>
                <c:pt idx="335">
                  <c:v>6.4320000000000002E-2</c:v>
                </c:pt>
                <c:pt idx="336">
                  <c:v>6.4320000000000002E-2</c:v>
                </c:pt>
                <c:pt idx="337">
                  <c:v>6.4320000000000002E-2</c:v>
                </c:pt>
                <c:pt idx="338">
                  <c:v>6.4320000000000002E-2</c:v>
                </c:pt>
                <c:pt idx="339">
                  <c:v>6.4320000000000002E-2</c:v>
                </c:pt>
                <c:pt idx="340">
                  <c:v>6.4320000000000002E-2</c:v>
                </c:pt>
                <c:pt idx="341">
                  <c:v>6.4320000000000002E-2</c:v>
                </c:pt>
                <c:pt idx="342">
                  <c:v>6.4320000000000002E-2</c:v>
                </c:pt>
                <c:pt idx="343">
                  <c:v>6.4320000000000002E-2</c:v>
                </c:pt>
                <c:pt idx="344">
                  <c:v>6.4320000000000002E-2</c:v>
                </c:pt>
                <c:pt idx="345">
                  <c:v>6.4320000000000002E-2</c:v>
                </c:pt>
                <c:pt idx="346">
                  <c:v>6.4320000000000002E-2</c:v>
                </c:pt>
                <c:pt idx="347">
                  <c:v>6.6519999999999996E-2</c:v>
                </c:pt>
                <c:pt idx="348">
                  <c:v>6.6519999999999996E-2</c:v>
                </c:pt>
                <c:pt idx="349">
                  <c:v>6.6519999999999996E-2</c:v>
                </c:pt>
                <c:pt idx="350">
                  <c:v>6.6519999999999996E-2</c:v>
                </c:pt>
                <c:pt idx="351">
                  <c:v>6.6519999999999996E-2</c:v>
                </c:pt>
                <c:pt idx="352">
                  <c:v>6.8779999999999994E-2</c:v>
                </c:pt>
                <c:pt idx="353">
                  <c:v>6.8779999999999994E-2</c:v>
                </c:pt>
                <c:pt idx="354">
                  <c:v>6.8779999999999994E-2</c:v>
                </c:pt>
                <c:pt idx="355">
                  <c:v>6.8779999999999994E-2</c:v>
                </c:pt>
                <c:pt idx="356">
                  <c:v>6.8779999999999994E-2</c:v>
                </c:pt>
                <c:pt idx="357">
                  <c:v>6.8779999999999994E-2</c:v>
                </c:pt>
                <c:pt idx="358">
                  <c:v>6.8779999999999994E-2</c:v>
                </c:pt>
                <c:pt idx="359">
                  <c:v>6.8779999999999994E-2</c:v>
                </c:pt>
                <c:pt idx="360">
                  <c:v>6.8779999999999994E-2</c:v>
                </c:pt>
                <c:pt idx="361">
                  <c:v>6.8779999999999994E-2</c:v>
                </c:pt>
                <c:pt idx="362">
                  <c:v>6.8779999999999994E-2</c:v>
                </c:pt>
                <c:pt idx="363">
                  <c:v>6.8779999999999994E-2</c:v>
                </c:pt>
                <c:pt idx="364">
                  <c:v>7.109E-2</c:v>
                </c:pt>
                <c:pt idx="365">
                  <c:v>7.109E-2</c:v>
                </c:pt>
                <c:pt idx="366">
                  <c:v>7.109E-2</c:v>
                </c:pt>
                <c:pt idx="367">
                  <c:v>7.109E-2</c:v>
                </c:pt>
                <c:pt idx="368">
                  <c:v>7.109E-2</c:v>
                </c:pt>
                <c:pt idx="369">
                  <c:v>7.109E-2</c:v>
                </c:pt>
                <c:pt idx="370">
                  <c:v>7.109E-2</c:v>
                </c:pt>
                <c:pt idx="371">
                  <c:v>7.109E-2</c:v>
                </c:pt>
                <c:pt idx="372">
                  <c:v>7.109E-2</c:v>
                </c:pt>
                <c:pt idx="373">
                  <c:v>7.109E-2</c:v>
                </c:pt>
                <c:pt idx="374">
                  <c:v>7.109E-2</c:v>
                </c:pt>
                <c:pt idx="375">
                  <c:v>7.109E-2</c:v>
                </c:pt>
                <c:pt idx="376">
                  <c:v>7.109E-2</c:v>
                </c:pt>
                <c:pt idx="377">
                  <c:v>7.109E-2</c:v>
                </c:pt>
                <c:pt idx="378">
                  <c:v>7.109E-2</c:v>
                </c:pt>
                <c:pt idx="379">
                  <c:v>7.109E-2</c:v>
                </c:pt>
                <c:pt idx="380">
                  <c:v>7.356E-2</c:v>
                </c:pt>
                <c:pt idx="381">
                  <c:v>7.356E-2</c:v>
                </c:pt>
                <c:pt idx="382">
                  <c:v>7.356E-2</c:v>
                </c:pt>
                <c:pt idx="383">
                  <c:v>7.356E-2</c:v>
                </c:pt>
                <c:pt idx="384">
                  <c:v>7.356E-2</c:v>
                </c:pt>
                <c:pt idx="385">
                  <c:v>7.356E-2</c:v>
                </c:pt>
                <c:pt idx="386">
                  <c:v>7.356E-2</c:v>
                </c:pt>
                <c:pt idx="387">
                  <c:v>7.356E-2</c:v>
                </c:pt>
                <c:pt idx="388">
                  <c:v>7.356E-2</c:v>
                </c:pt>
                <c:pt idx="389">
                  <c:v>7.356E-2</c:v>
                </c:pt>
                <c:pt idx="390">
                  <c:v>7.356E-2</c:v>
                </c:pt>
                <c:pt idx="391">
                  <c:v>7.356E-2</c:v>
                </c:pt>
                <c:pt idx="392">
                  <c:v>7.356E-2</c:v>
                </c:pt>
                <c:pt idx="393">
                  <c:v>7.356E-2</c:v>
                </c:pt>
                <c:pt idx="394">
                  <c:v>7.356E-2</c:v>
                </c:pt>
                <c:pt idx="395">
                  <c:v>7.356E-2</c:v>
                </c:pt>
                <c:pt idx="396">
                  <c:v>7.356E-2</c:v>
                </c:pt>
                <c:pt idx="397">
                  <c:v>7.356E-2</c:v>
                </c:pt>
                <c:pt idx="398">
                  <c:v>7.356E-2</c:v>
                </c:pt>
                <c:pt idx="399">
                  <c:v>7.6160000000000005E-2</c:v>
                </c:pt>
                <c:pt idx="400">
                  <c:v>7.6160000000000005E-2</c:v>
                </c:pt>
                <c:pt idx="401">
                  <c:v>7.6160000000000005E-2</c:v>
                </c:pt>
                <c:pt idx="402">
                  <c:v>7.6160000000000005E-2</c:v>
                </c:pt>
                <c:pt idx="403">
                  <c:v>7.6160000000000005E-2</c:v>
                </c:pt>
                <c:pt idx="404">
                  <c:v>7.6160000000000005E-2</c:v>
                </c:pt>
                <c:pt idx="405">
                  <c:v>7.6160000000000005E-2</c:v>
                </c:pt>
                <c:pt idx="406">
                  <c:v>7.6160000000000005E-2</c:v>
                </c:pt>
                <c:pt idx="407">
                  <c:v>7.6160000000000005E-2</c:v>
                </c:pt>
                <c:pt idx="408">
                  <c:v>7.6160000000000005E-2</c:v>
                </c:pt>
                <c:pt idx="409">
                  <c:v>7.6160000000000005E-2</c:v>
                </c:pt>
                <c:pt idx="410">
                  <c:v>7.6160000000000005E-2</c:v>
                </c:pt>
                <c:pt idx="411">
                  <c:v>7.6160000000000005E-2</c:v>
                </c:pt>
                <c:pt idx="412">
                  <c:v>7.6160000000000005E-2</c:v>
                </c:pt>
                <c:pt idx="413">
                  <c:v>7.6160000000000005E-2</c:v>
                </c:pt>
                <c:pt idx="414">
                  <c:v>7.6160000000000005E-2</c:v>
                </c:pt>
                <c:pt idx="415">
                  <c:v>7.6160000000000005E-2</c:v>
                </c:pt>
                <c:pt idx="416">
                  <c:v>7.6160000000000005E-2</c:v>
                </c:pt>
                <c:pt idx="417">
                  <c:v>7.6160000000000005E-2</c:v>
                </c:pt>
                <c:pt idx="418">
                  <c:v>7.6160000000000005E-2</c:v>
                </c:pt>
                <c:pt idx="419">
                  <c:v>7.6160000000000005E-2</c:v>
                </c:pt>
                <c:pt idx="420">
                  <c:v>7.6160000000000005E-2</c:v>
                </c:pt>
                <c:pt idx="421">
                  <c:v>7.6160000000000005E-2</c:v>
                </c:pt>
                <c:pt idx="422">
                  <c:v>7.6160000000000005E-2</c:v>
                </c:pt>
                <c:pt idx="423">
                  <c:v>7.6160000000000005E-2</c:v>
                </c:pt>
                <c:pt idx="424">
                  <c:v>7.8780000000000003E-2</c:v>
                </c:pt>
                <c:pt idx="425">
                  <c:v>7.8780000000000003E-2</c:v>
                </c:pt>
                <c:pt idx="426">
                  <c:v>7.8780000000000003E-2</c:v>
                </c:pt>
                <c:pt idx="427">
                  <c:v>7.8780000000000003E-2</c:v>
                </c:pt>
                <c:pt idx="428">
                  <c:v>7.8780000000000003E-2</c:v>
                </c:pt>
                <c:pt idx="429">
                  <c:v>7.8780000000000003E-2</c:v>
                </c:pt>
                <c:pt idx="430">
                  <c:v>7.8780000000000003E-2</c:v>
                </c:pt>
                <c:pt idx="431">
                  <c:v>7.8780000000000003E-2</c:v>
                </c:pt>
                <c:pt idx="432">
                  <c:v>7.8780000000000003E-2</c:v>
                </c:pt>
                <c:pt idx="433">
                  <c:v>7.8780000000000003E-2</c:v>
                </c:pt>
                <c:pt idx="434">
                  <c:v>7.8780000000000003E-2</c:v>
                </c:pt>
                <c:pt idx="435">
                  <c:v>7.8780000000000003E-2</c:v>
                </c:pt>
                <c:pt idx="436">
                  <c:v>7.8780000000000003E-2</c:v>
                </c:pt>
                <c:pt idx="437">
                  <c:v>7.8780000000000003E-2</c:v>
                </c:pt>
                <c:pt idx="438">
                  <c:v>7.8780000000000003E-2</c:v>
                </c:pt>
                <c:pt idx="439">
                  <c:v>7.8780000000000003E-2</c:v>
                </c:pt>
                <c:pt idx="440">
                  <c:v>7.8780000000000003E-2</c:v>
                </c:pt>
                <c:pt idx="441">
                  <c:v>7.8780000000000003E-2</c:v>
                </c:pt>
                <c:pt idx="442">
                  <c:v>7.8780000000000003E-2</c:v>
                </c:pt>
                <c:pt idx="443">
                  <c:v>7.8780000000000003E-2</c:v>
                </c:pt>
                <c:pt idx="444">
                  <c:v>7.8780000000000003E-2</c:v>
                </c:pt>
                <c:pt idx="445">
                  <c:v>7.8780000000000003E-2</c:v>
                </c:pt>
                <c:pt idx="446">
                  <c:v>7.8780000000000003E-2</c:v>
                </c:pt>
                <c:pt idx="447">
                  <c:v>7.8780000000000003E-2</c:v>
                </c:pt>
                <c:pt idx="448">
                  <c:v>7.8780000000000003E-2</c:v>
                </c:pt>
                <c:pt idx="449">
                  <c:v>8.1420000000000006E-2</c:v>
                </c:pt>
                <c:pt idx="450">
                  <c:v>8.1420000000000006E-2</c:v>
                </c:pt>
                <c:pt idx="451">
                  <c:v>8.1420000000000006E-2</c:v>
                </c:pt>
                <c:pt idx="452">
                  <c:v>8.1420000000000006E-2</c:v>
                </c:pt>
                <c:pt idx="453">
                  <c:v>8.1420000000000006E-2</c:v>
                </c:pt>
                <c:pt idx="454">
                  <c:v>8.1420000000000006E-2</c:v>
                </c:pt>
                <c:pt idx="455">
                  <c:v>8.1420000000000006E-2</c:v>
                </c:pt>
                <c:pt idx="456">
                  <c:v>8.1420000000000006E-2</c:v>
                </c:pt>
                <c:pt idx="457">
                  <c:v>8.1420000000000006E-2</c:v>
                </c:pt>
                <c:pt idx="458">
                  <c:v>8.1420000000000006E-2</c:v>
                </c:pt>
                <c:pt idx="459">
                  <c:v>8.1420000000000006E-2</c:v>
                </c:pt>
                <c:pt idx="460">
                  <c:v>8.1420000000000006E-2</c:v>
                </c:pt>
                <c:pt idx="461">
                  <c:v>8.1420000000000006E-2</c:v>
                </c:pt>
                <c:pt idx="462">
                  <c:v>8.1420000000000006E-2</c:v>
                </c:pt>
                <c:pt idx="463">
                  <c:v>8.1420000000000006E-2</c:v>
                </c:pt>
                <c:pt idx="464">
                  <c:v>8.1420000000000006E-2</c:v>
                </c:pt>
                <c:pt idx="465">
                  <c:v>8.1420000000000006E-2</c:v>
                </c:pt>
                <c:pt idx="466">
                  <c:v>8.1420000000000006E-2</c:v>
                </c:pt>
                <c:pt idx="467">
                  <c:v>8.1420000000000006E-2</c:v>
                </c:pt>
                <c:pt idx="468">
                  <c:v>8.1420000000000006E-2</c:v>
                </c:pt>
                <c:pt idx="469">
                  <c:v>8.1420000000000006E-2</c:v>
                </c:pt>
                <c:pt idx="470">
                  <c:v>8.1420000000000006E-2</c:v>
                </c:pt>
                <c:pt idx="471">
                  <c:v>8.1420000000000006E-2</c:v>
                </c:pt>
                <c:pt idx="472">
                  <c:v>8.1420000000000006E-2</c:v>
                </c:pt>
                <c:pt idx="473">
                  <c:v>8.1420000000000006E-2</c:v>
                </c:pt>
                <c:pt idx="474">
                  <c:v>8.1420000000000006E-2</c:v>
                </c:pt>
                <c:pt idx="475">
                  <c:v>8.1420000000000006E-2</c:v>
                </c:pt>
                <c:pt idx="476">
                  <c:v>8.1420000000000006E-2</c:v>
                </c:pt>
                <c:pt idx="477">
                  <c:v>8.1420000000000006E-2</c:v>
                </c:pt>
                <c:pt idx="478">
                  <c:v>8.1420000000000006E-2</c:v>
                </c:pt>
                <c:pt idx="479">
                  <c:v>8.1420000000000006E-2</c:v>
                </c:pt>
                <c:pt idx="480">
                  <c:v>8.1420000000000006E-2</c:v>
                </c:pt>
                <c:pt idx="481">
                  <c:v>8.1420000000000006E-2</c:v>
                </c:pt>
                <c:pt idx="482">
                  <c:v>8.1420000000000006E-2</c:v>
                </c:pt>
                <c:pt idx="483">
                  <c:v>8.1420000000000006E-2</c:v>
                </c:pt>
                <c:pt idx="484">
                  <c:v>8.1420000000000006E-2</c:v>
                </c:pt>
                <c:pt idx="485">
                  <c:v>8.1420000000000006E-2</c:v>
                </c:pt>
                <c:pt idx="486">
                  <c:v>8.1420000000000006E-2</c:v>
                </c:pt>
                <c:pt idx="487">
                  <c:v>8.1420000000000006E-2</c:v>
                </c:pt>
                <c:pt idx="488">
                  <c:v>8.1420000000000006E-2</c:v>
                </c:pt>
                <c:pt idx="489">
                  <c:v>8.1420000000000006E-2</c:v>
                </c:pt>
                <c:pt idx="490">
                  <c:v>8.1420000000000006E-2</c:v>
                </c:pt>
                <c:pt idx="491">
                  <c:v>8.1420000000000006E-2</c:v>
                </c:pt>
                <c:pt idx="492">
                  <c:v>8.1420000000000006E-2</c:v>
                </c:pt>
                <c:pt idx="493">
                  <c:v>8.1420000000000006E-2</c:v>
                </c:pt>
                <c:pt idx="494">
                  <c:v>8.1420000000000006E-2</c:v>
                </c:pt>
                <c:pt idx="495">
                  <c:v>8.1420000000000006E-2</c:v>
                </c:pt>
                <c:pt idx="496">
                  <c:v>8.1420000000000006E-2</c:v>
                </c:pt>
                <c:pt idx="497">
                  <c:v>8.1420000000000006E-2</c:v>
                </c:pt>
                <c:pt idx="498">
                  <c:v>8.1420000000000006E-2</c:v>
                </c:pt>
                <c:pt idx="499">
                  <c:v>8.1420000000000006E-2</c:v>
                </c:pt>
                <c:pt idx="500">
                  <c:v>8.1420000000000006E-2</c:v>
                </c:pt>
                <c:pt idx="501">
                  <c:v>8.1420000000000006E-2</c:v>
                </c:pt>
                <c:pt idx="502">
                  <c:v>8.1420000000000006E-2</c:v>
                </c:pt>
                <c:pt idx="503">
                  <c:v>8.1420000000000006E-2</c:v>
                </c:pt>
                <c:pt idx="504">
                  <c:v>8.1420000000000006E-2</c:v>
                </c:pt>
                <c:pt idx="505">
                  <c:v>8.1420000000000006E-2</c:v>
                </c:pt>
                <c:pt idx="506">
                  <c:v>8.1420000000000006E-2</c:v>
                </c:pt>
                <c:pt idx="507">
                  <c:v>8.1420000000000006E-2</c:v>
                </c:pt>
                <c:pt idx="508">
                  <c:v>8.1420000000000006E-2</c:v>
                </c:pt>
                <c:pt idx="509">
                  <c:v>8.1420000000000006E-2</c:v>
                </c:pt>
                <c:pt idx="510">
                  <c:v>8.1420000000000006E-2</c:v>
                </c:pt>
                <c:pt idx="511">
                  <c:v>8.1420000000000006E-2</c:v>
                </c:pt>
                <c:pt idx="512">
                  <c:v>8.4269999999999998E-2</c:v>
                </c:pt>
                <c:pt idx="513">
                  <c:v>8.4269999999999998E-2</c:v>
                </c:pt>
                <c:pt idx="514">
                  <c:v>8.4269999999999998E-2</c:v>
                </c:pt>
                <c:pt idx="515">
                  <c:v>8.4269999999999998E-2</c:v>
                </c:pt>
                <c:pt idx="516">
                  <c:v>8.4269999999999998E-2</c:v>
                </c:pt>
                <c:pt idx="517">
                  <c:v>8.4269999999999998E-2</c:v>
                </c:pt>
                <c:pt idx="518">
                  <c:v>8.4269999999999998E-2</c:v>
                </c:pt>
                <c:pt idx="519">
                  <c:v>8.4269999999999998E-2</c:v>
                </c:pt>
                <c:pt idx="520">
                  <c:v>8.4269999999999998E-2</c:v>
                </c:pt>
                <c:pt idx="521">
                  <c:v>8.4269999999999998E-2</c:v>
                </c:pt>
                <c:pt idx="522">
                  <c:v>8.4269999999999998E-2</c:v>
                </c:pt>
                <c:pt idx="523">
                  <c:v>8.4269999999999998E-2</c:v>
                </c:pt>
                <c:pt idx="524">
                  <c:v>8.4269999999999998E-2</c:v>
                </c:pt>
                <c:pt idx="525">
                  <c:v>8.4269999999999998E-2</c:v>
                </c:pt>
                <c:pt idx="526">
                  <c:v>8.4269999999999998E-2</c:v>
                </c:pt>
                <c:pt idx="527">
                  <c:v>8.4269999999999998E-2</c:v>
                </c:pt>
                <c:pt idx="528">
                  <c:v>8.4269999999999998E-2</c:v>
                </c:pt>
                <c:pt idx="529">
                  <c:v>8.4269999999999998E-2</c:v>
                </c:pt>
                <c:pt idx="530">
                  <c:v>8.4269999999999998E-2</c:v>
                </c:pt>
                <c:pt idx="531">
                  <c:v>8.4269999999999998E-2</c:v>
                </c:pt>
                <c:pt idx="532">
                  <c:v>8.4269999999999998E-2</c:v>
                </c:pt>
                <c:pt idx="533">
                  <c:v>8.4269999999999998E-2</c:v>
                </c:pt>
                <c:pt idx="534">
                  <c:v>8.4269999999999998E-2</c:v>
                </c:pt>
                <c:pt idx="535">
                  <c:v>8.4269999999999998E-2</c:v>
                </c:pt>
                <c:pt idx="536">
                  <c:v>8.4269999999999998E-2</c:v>
                </c:pt>
                <c:pt idx="537">
                  <c:v>8.4269999999999998E-2</c:v>
                </c:pt>
                <c:pt idx="538">
                  <c:v>8.4269999999999998E-2</c:v>
                </c:pt>
                <c:pt idx="539">
                  <c:v>8.7279999999999996E-2</c:v>
                </c:pt>
                <c:pt idx="540">
                  <c:v>8.7279999999999996E-2</c:v>
                </c:pt>
                <c:pt idx="541">
                  <c:v>8.7279999999999996E-2</c:v>
                </c:pt>
                <c:pt idx="542">
                  <c:v>8.7279999999999996E-2</c:v>
                </c:pt>
                <c:pt idx="543">
                  <c:v>8.7279999999999996E-2</c:v>
                </c:pt>
                <c:pt idx="544">
                  <c:v>8.7279999999999996E-2</c:v>
                </c:pt>
                <c:pt idx="545">
                  <c:v>8.7279999999999996E-2</c:v>
                </c:pt>
                <c:pt idx="546">
                  <c:v>8.7279999999999996E-2</c:v>
                </c:pt>
                <c:pt idx="547">
                  <c:v>8.7279999999999996E-2</c:v>
                </c:pt>
                <c:pt idx="548">
                  <c:v>8.7279999999999996E-2</c:v>
                </c:pt>
                <c:pt idx="549">
                  <c:v>8.7279999999999996E-2</c:v>
                </c:pt>
                <c:pt idx="550">
                  <c:v>8.7279999999999996E-2</c:v>
                </c:pt>
                <c:pt idx="551">
                  <c:v>8.7279999999999996E-2</c:v>
                </c:pt>
                <c:pt idx="552">
                  <c:v>8.7279999999999996E-2</c:v>
                </c:pt>
                <c:pt idx="553">
                  <c:v>8.7279999999999996E-2</c:v>
                </c:pt>
                <c:pt idx="554">
                  <c:v>8.7279999999999996E-2</c:v>
                </c:pt>
                <c:pt idx="555">
                  <c:v>8.7279999999999996E-2</c:v>
                </c:pt>
                <c:pt idx="556">
                  <c:v>8.7279999999999996E-2</c:v>
                </c:pt>
                <c:pt idx="557">
                  <c:v>8.7279999999999996E-2</c:v>
                </c:pt>
                <c:pt idx="558">
                  <c:v>8.7279999999999996E-2</c:v>
                </c:pt>
                <c:pt idx="559">
                  <c:v>8.7279999999999996E-2</c:v>
                </c:pt>
                <c:pt idx="560">
                  <c:v>8.7279999999999996E-2</c:v>
                </c:pt>
                <c:pt idx="561">
                  <c:v>8.7279999999999996E-2</c:v>
                </c:pt>
                <c:pt idx="562">
                  <c:v>8.7279999999999996E-2</c:v>
                </c:pt>
                <c:pt idx="563">
                  <c:v>8.7279999999999996E-2</c:v>
                </c:pt>
                <c:pt idx="564">
                  <c:v>8.7279999999999996E-2</c:v>
                </c:pt>
                <c:pt idx="565">
                  <c:v>8.7279999999999996E-2</c:v>
                </c:pt>
                <c:pt idx="566">
                  <c:v>8.7279999999999996E-2</c:v>
                </c:pt>
                <c:pt idx="567">
                  <c:v>8.7279999999999996E-2</c:v>
                </c:pt>
                <c:pt idx="568">
                  <c:v>8.7279999999999996E-2</c:v>
                </c:pt>
                <c:pt idx="569">
                  <c:v>8.7279999999999996E-2</c:v>
                </c:pt>
                <c:pt idx="570">
                  <c:v>8.7279999999999996E-2</c:v>
                </c:pt>
                <c:pt idx="571">
                  <c:v>8.7279999999999996E-2</c:v>
                </c:pt>
                <c:pt idx="572">
                  <c:v>8.7279999999999996E-2</c:v>
                </c:pt>
                <c:pt idx="573">
                  <c:v>8.7279999999999996E-2</c:v>
                </c:pt>
                <c:pt idx="574">
                  <c:v>8.7279999999999996E-2</c:v>
                </c:pt>
                <c:pt idx="575">
                  <c:v>8.7279999999999996E-2</c:v>
                </c:pt>
                <c:pt idx="576">
                  <c:v>8.7279999999999996E-2</c:v>
                </c:pt>
                <c:pt idx="577">
                  <c:v>8.7279999999999996E-2</c:v>
                </c:pt>
                <c:pt idx="578">
                  <c:v>8.7279999999999996E-2</c:v>
                </c:pt>
                <c:pt idx="579">
                  <c:v>8.7279999999999996E-2</c:v>
                </c:pt>
                <c:pt idx="580">
                  <c:v>8.7279999999999996E-2</c:v>
                </c:pt>
                <c:pt idx="581">
                  <c:v>8.7279999999999996E-2</c:v>
                </c:pt>
                <c:pt idx="582">
                  <c:v>9.0569999999999998E-2</c:v>
                </c:pt>
                <c:pt idx="583">
                  <c:v>9.0569999999999998E-2</c:v>
                </c:pt>
                <c:pt idx="584">
                  <c:v>9.0569999999999998E-2</c:v>
                </c:pt>
                <c:pt idx="585">
                  <c:v>9.0569999999999998E-2</c:v>
                </c:pt>
                <c:pt idx="586">
                  <c:v>9.0569999999999998E-2</c:v>
                </c:pt>
                <c:pt idx="587">
                  <c:v>9.0569999999999998E-2</c:v>
                </c:pt>
                <c:pt idx="588">
                  <c:v>9.0569999999999998E-2</c:v>
                </c:pt>
                <c:pt idx="589">
                  <c:v>9.0569999999999998E-2</c:v>
                </c:pt>
                <c:pt idx="590">
                  <c:v>9.0569999999999998E-2</c:v>
                </c:pt>
                <c:pt idx="591">
                  <c:v>9.0569999999999998E-2</c:v>
                </c:pt>
                <c:pt idx="592">
                  <c:v>9.0569999999999998E-2</c:v>
                </c:pt>
                <c:pt idx="593">
                  <c:v>9.0569999999999998E-2</c:v>
                </c:pt>
                <c:pt idx="594">
                  <c:v>9.0569999999999998E-2</c:v>
                </c:pt>
                <c:pt idx="595">
                  <c:v>9.0569999999999998E-2</c:v>
                </c:pt>
                <c:pt idx="596">
                  <c:v>9.0569999999999998E-2</c:v>
                </c:pt>
                <c:pt idx="597">
                  <c:v>9.0569999999999998E-2</c:v>
                </c:pt>
                <c:pt idx="598">
                  <c:v>9.0569999999999998E-2</c:v>
                </c:pt>
                <c:pt idx="599">
                  <c:v>9.0569999999999998E-2</c:v>
                </c:pt>
                <c:pt idx="600">
                  <c:v>9.0569999999999998E-2</c:v>
                </c:pt>
                <c:pt idx="601">
                  <c:v>9.0569999999999998E-2</c:v>
                </c:pt>
                <c:pt idx="602">
                  <c:v>9.0569999999999998E-2</c:v>
                </c:pt>
                <c:pt idx="603">
                  <c:v>9.0569999999999998E-2</c:v>
                </c:pt>
                <c:pt idx="604">
                  <c:v>9.0569999999999998E-2</c:v>
                </c:pt>
                <c:pt idx="605">
                  <c:v>9.0569999999999998E-2</c:v>
                </c:pt>
                <c:pt idx="606">
                  <c:v>9.0569999999999998E-2</c:v>
                </c:pt>
                <c:pt idx="607">
                  <c:v>9.3969999999999998E-2</c:v>
                </c:pt>
                <c:pt idx="608">
                  <c:v>9.3969999999999998E-2</c:v>
                </c:pt>
                <c:pt idx="609">
                  <c:v>9.3969999999999998E-2</c:v>
                </c:pt>
                <c:pt idx="610">
                  <c:v>9.3969999999999998E-2</c:v>
                </c:pt>
                <c:pt idx="611">
                  <c:v>9.3969999999999998E-2</c:v>
                </c:pt>
                <c:pt idx="612">
                  <c:v>9.3969999999999998E-2</c:v>
                </c:pt>
                <c:pt idx="613">
                  <c:v>9.3969999999999998E-2</c:v>
                </c:pt>
                <c:pt idx="614">
                  <c:v>9.3969999999999998E-2</c:v>
                </c:pt>
                <c:pt idx="615">
                  <c:v>9.3969999999999998E-2</c:v>
                </c:pt>
                <c:pt idx="616">
                  <c:v>9.3969999999999998E-2</c:v>
                </c:pt>
                <c:pt idx="617">
                  <c:v>9.7409999999999997E-2</c:v>
                </c:pt>
                <c:pt idx="618">
                  <c:v>9.7409999999999997E-2</c:v>
                </c:pt>
                <c:pt idx="619">
                  <c:v>9.7409999999999997E-2</c:v>
                </c:pt>
                <c:pt idx="620">
                  <c:v>9.7409999999999997E-2</c:v>
                </c:pt>
                <c:pt idx="621">
                  <c:v>9.7409999999999997E-2</c:v>
                </c:pt>
                <c:pt idx="622">
                  <c:v>9.7409999999999997E-2</c:v>
                </c:pt>
                <c:pt idx="623">
                  <c:v>9.7409999999999997E-2</c:v>
                </c:pt>
                <c:pt idx="624">
                  <c:v>9.7409999999999997E-2</c:v>
                </c:pt>
                <c:pt idx="625">
                  <c:v>9.7409999999999997E-2</c:v>
                </c:pt>
                <c:pt idx="626">
                  <c:v>9.7409999999999997E-2</c:v>
                </c:pt>
                <c:pt idx="627">
                  <c:v>9.7409999999999997E-2</c:v>
                </c:pt>
                <c:pt idx="628">
                  <c:v>9.7409999999999997E-2</c:v>
                </c:pt>
                <c:pt idx="629">
                  <c:v>9.7409999999999997E-2</c:v>
                </c:pt>
                <c:pt idx="630">
                  <c:v>9.7409999999999997E-2</c:v>
                </c:pt>
                <c:pt idx="631">
                  <c:v>9.7409999999999997E-2</c:v>
                </c:pt>
                <c:pt idx="632">
                  <c:v>0.10086000000000001</c:v>
                </c:pt>
                <c:pt idx="633">
                  <c:v>0.10086000000000001</c:v>
                </c:pt>
                <c:pt idx="634">
                  <c:v>0.10086000000000001</c:v>
                </c:pt>
                <c:pt idx="635">
                  <c:v>0.10086000000000001</c:v>
                </c:pt>
                <c:pt idx="636">
                  <c:v>0.10086000000000001</c:v>
                </c:pt>
                <c:pt idx="637">
                  <c:v>0.10086000000000001</c:v>
                </c:pt>
                <c:pt idx="638">
                  <c:v>0.10086000000000001</c:v>
                </c:pt>
                <c:pt idx="639">
                  <c:v>0.10086000000000001</c:v>
                </c:pt>
                <c:pt idx="640">
                  <c:v>0.10086000000000001</c:v>
                </c:pt>
                <c:pt idx="641">
                  <c:v>0.10086000000000001</c:v>
                </c:pt>
                <c:pt idx="642">
                  <c:v>0.10086000000000001</c:v>
                </c:pt>
                <c:pt idx="643">
                  <c:v>0.10086000000000001</c:v>
                </c:pt>
                <c:pt idx="644">
                  <c:v>0.10086000000000001</c:v>
                </c:pt>
                <c:pt idx="645">
                  <c:v>0.10086000000000001</c:v>
                </c:pt>
                <c:pt idx="646">
                  <c:v>0.10086000000000001</c:v>
                </c:pt>
                <c:pt idx="647">
                  <c:v>0.10086000000000001</c:v>
                </c:pt>
                <c:pt idx="648">
                  <c:v>0.10086000000000001</c:v>
                </c:pt>
                <c:pt idx="649">
                  <c:v>0.10086000000000001</c:v>
                </c:pt>
                <c:pt idx="650">
                  <c:v>0.10086000000000001</c:v>
                </c:pt>
                <c:pt idx="651">
                  <c:v>0.10086000000000001</c:v>
                </c:pt>
                <c:pt idx="652">
                  <c:v>0.10086000000000001</c:v>
                </c:pt>
                <c:pt idx="653">
                  <c:v>0.10086000000000001</c:v>
                </c:pt>
                <c:pt idx="654">
                  <c:v>0.10086000000000001</c:v>
                </c:pt>
                <c:pt idx="655">
                  <c:v>0.10086000000000001</c:v>
                </c:pt>
                <c:pt idx="656">
                  <c:v>0.10086000000000001</c:v>
                </c:pt>
                <c:pt idx="657">
                  <c:v>0.10086000000000001</c:v>
                </c:pt>
                <c:pt idx="658">
                  <c:v>0.10086000000000001</c:v>
                </c:pt>
                <c:pt idx="659">
                  <c:v>0.10086000000000001</c:v>
                </c:pt>
                <c:pt idx="660">
                  <c:v>0.10086000000000001</c:v>
                </c:pt>
                <c:pt idx="661">
                  <c:v>0.10086000000000001</c:v>
                </c:pt>
                <c:pt idx="662">
                  <c:v>0.10086000000000001</c:v>
                </c:pt>
                <c:pt idx="663">
                  <c:v>0.10086000000000001</c:v>
                </c:pt>
                <c:pt idx="664">
                  <c:v>0.10086000000000001</c:v>
                </c:pt>
                <c:pt idx="665">
                  <c:v>0.10086000000000001</c:v>
                </c:pt>
                <c:pt idx="666">
                  <c:v>0.10086000000000001</c:v>
                </c:pt>
                <c:pt idx="667">
                  <c:v>0.10086000000000001</c:v>
                </c:pt>
                <c:pt idx="668">
                  <c:v>0.10086000000000001</c:v>
                </c:pt>
                <c:pt idx="669">
                  <c:v>0.10086000000000001</c:v>
                </c:pt>
                <c:pt idx="670">
                  <c:v>0.10086000000000001</c:v>
                </c:pt>
                <c:pt idx="671">
                  <c:v>0.10086000000000001</c:v>
                </c:pt>
                <c:pt idx="672">
                  <c:v>0.10086000000000001</c:v>
                </c:pt>
                <c:pt idx="673">
                  <c:v>0.10086000000000001</c:v>
                </c:pt>
                <c:pt idx="674">
                  <c:v>0.10086000000000001</c:v>
                </c:pt>
                <c:pt idx="675">
                  <c:v>0.10086000000000001</c:v>
                </c:pt>
                <c:pt idx="676">
                  <c:v>0.10086000000000001</c:v>
                </c:pt>
                <c:pt idx="677">
                  <c:v>0.10086000000000001</c:v>
                </c:pt>
                <c:pt idx="678">
                  <c:v>0.10086000000000001</c:v>
                </c:pt>
                <c:pt idx="679">
                  <c:v>0.10086000000000001</c:v>
                </c:pt>
                <c:pt idx="680">
                  <c:v>0.10086000000000001</c:v>
                </c:pt>
                <c:pt idx="681">
                  <c:v>0.10086000000000001</c:v>
                </c:pt>
                <c:pt idx="682">
                  <c:v>0.10086000000000001</c:v>
                </c:pt>
                <c:pt idx="683">
                  <c:v>0.10086000000000001</c:v>
                </c:pt>
                <c:pt idx="684">
                  <c:v>0.10086000000000001</c:v>
                </c:pt>
                <c:pt idx="685">
                  <c:v>0.10471999999999999</c:v>
                </c:pt>
                <c:pt idx="686">
                  <c:v>0.10471999999999999</c:v>
                </c:pt>
                <c:pt idx="687">
                  <c:v>0.10471999999999999</c:v>
                </c:pt>
                <c:pt idx="688">
                  <c:v>0.10471999999999999</c:v>
                </c:pt>
                <c:pt idx="689">
                  <c:v>0.10471999999999999</c:v>
                </c:pt>
                <c:pt idx="690">
                  <c:v>0.10471999999999999</c:v>
                </c:pt>
                <c:pt idx="691">
                  <c:v>0.10471999999999999</c:v>
                </c:pt>
                <c:pt idx="692">
                  <c:v>0.10471999999999999</c:v>
                </c:pt>
                <c:pt idx="693">
                  <c:v>0.10471999999999999</c:v>
                </c:pt>
                <c:pt idx="694">
                  <c:v>0.10471999999999999</c:v>
                </c:pt>
                <c:pt idx="695">
                  <c:v>0.10471999999999999</c:v>
                </c:pt>
                <c:pt idx="696">
                  <c:v>0.10471999999999999</c:v>
                </c:pt>
                <c:pt idx="697">
                  <c:v>0.10471999999999999</c:v>
                </c:pt>
                <c:pt idx="698">
                  <c:v>0.10471999999999999</c:v>
                </c:pt>
                <c:pt idx="699">
                  <c:v>0.10471999999999999</c:v>
                </c:pt>
                <c:pt idx="700">
                  <c:v>0.10471999999999999</c:v>
                </c:pt>
                <c:pt idx="701">
                  <c:v>0.10471999999999999</c:v>
                </c:pt>
                <c:pt idx="702">
                  <c:v>0.10471999999999999</c:v>
                </c:pt>
                <c:pt idx="703">
                  <c:v>0.10471999999999999</c:v>
                </c:pt>
                <c:pt idx="704">
                  <c:v>0.10471999999999999</c:v>
                </c:pt>
                <c:pt idx="705">
                  <c:v>0.10471999999999999</c:v>
                </c:pt>
                <c:pt idx="706">
                  <c:v>0.10471999999999999</c:v>
                </c:pt>
                <c:pt idx="707">
                  <c:v>0.10471999999999999</c:v>
                </c:pt>
                <c:pt idx="708">
                  <c:v>0.10471999999999999</c:v>
                </c:pt>
                <c:pt idx="709">
                  <c:v>0.10471999999999999</c:v>
                </c:pt>
                <c:pt idx="710">
                  <c:v>0.10471999999999999</c:v>
                </c:pt>
                <c:pt idx="711">
                  <c:v>0.10471999999999999</c:v>
                </c:pt>
                <c:pt idx="712">
                  <c:v>0.10471999999999999</c:v>
                </c:pt>
                <c:pt idx="713">
                  <c:v>0.10471999999999999</c:v>
                </c:pt>
                <c:pt idx="714">
                  <c:v>0.10471999999999999</c:v>
                </c:pt>
                <c:pt idx="715">
                  <c:v>0.10471999999999999</c:v>
                </c:pt>
                <c:pt idx="716">
                  <c:v>0.10471999999999999</c:v>
                </c:pt>
                <c:pt idx="717">
                  <c:v>0.10471999999999999</c:v>
                </c:pt>
                <c:pt idx="718">
                  <c:v>0.10471999999999999</c:v>
                </c:pt>
                <c:pt idx="719">
                  <c:v>0.10471999999999999</c:v>
                </c:pt>
                <c:pt idx="720">
                  <c:v>0.10471999999999999</c:v>
                </c:pt>
                <c:pt idx="721">
                  <c:v>0.10471999999999999</c:v>
                </c:pt>
                <c:pt idx="722">
                  <c:v>0.10471999999999999</c:v>
                </c:pt>
                <c:pt idx="723">
                  <c:v>0.10471999999999999</c:v>
                </c:pt>
                <c:pt idx="724">
                  <c:v>0.10471999999999999</c:v>
                </c:pt>
                <c:pt idx="725">
                  <c:v>0.10471999999999999</c:v>
                </c:pt>
                <c:pt idx="726">
                  <c:v>0.10471999999999999</c:v>
                </c:pt>
                <c:pt idx="727">
                  <c:v>0.10471999999999999</c:v>
                </c:pt>
                <c:pt idx="728">
                  <c:v>0.10471999999999999</c:v>
                </c:pt>
                <c:pt idx="729">
                  <c:v>0.10471999999999999</c:v>
                </c:pt>
                <c:pt idx="730">
                  <c:v>0.10471999999999999</c:v>
                </c:pt>
                <c:pt idx="731">
                  <c:v>0.10471999999999999</c:v>
                </c:pt>
                <c:pt idx="732">
                  <c:v>0.10471999999999999</c:v>
                </c:pt>
                <c:pt idx="733">
                  <c:v>0.10471999999999999</c:v>
                </c:pt>
                <c:pt idx="734">
                  <c:v>0.10471999999999999</c:v>
                </c:pt>
                <c:pt idx="735">
                  <c:v>0.10471999999999999</c:v>
                </c:pt>
                <c:pt idx="736">
                  <c:v>0.10471999999999999</c:v>
                </c:pt>
                <c:pt idx="737">
                  <c:v>0.10471999999999999</c:v>
                </c:pt>
                <c:pt idx="738">
                  <c:v>0.10471999999999999</c:v>
                </c:pt>
                <c:pt idx="739">
                  <c:v>0.10471999999999999</c:v>
                </c:pt>
                <c:pt idx="740">
                  <c:v>0.10471999999999999</c:v>
                </c:pt>
                <c:pt idx="741">
                  <c:v>0.10471999999999999</c:v>
                </c:pt>
                <c:pt idx="742">
                  <c:v>0.10471999999999999</c:v>
                </c:pt>
                <c:pt idx="743">
                  <c:v>0.10471999999999999</c:v>
                </c:pt>
                <c:pt idx="744">
                  <c:v>0.10471999999999999</c:v>
                </c:pt>
                <c:pt idx="745">
                  <c:v>0.10471999999999999</c:v>
                </c:pt>
                <c:pt idx="746">
                  <c:v>0.10471999999999999</c:v>
                </c:pt>
                <c:pt idx="747">
                  <c:v>0.10471999999999999</c:v>
                </c:pt>
                <c:pt idx="748">
                  <c:v>0.10471999999999999</c:v>
                </c:pt>
                <c:pt idx="749">
                  <c:v>0.10471999999999999</c:v>
                </c:pt>
                <c:pt idx="750">
                  <c:v>0.10471999999999999</c:v>
                </c:pt>
                <c:pt idx="751">
                  <c:v>0.10471999999999999</c:v>
                </c:pt>
                <c:pt idx="752">
                  <c:v>0.10471999999999999</c:v>
                </c:pt>
                <c:pt idx="753">
                  <c:v>0.10471999999999999</c:v>
                </c:pt>
                <c:pt idx="754">
                  <c:v>0.10471999999999999</c:v>
                </c:pt>
                <c:pt idx="755">
                  <c:v>0.10471999999999999</c:v>
                </c:pt>
                <c:pt idx="756">
                  <c:v>0.10471999999999999</c:v>
                </c:pt>
                <c:pt idx="757">
                  <c:v>0.10471999999999999</c:v>
                </c:pt>
                <c:pt idx="758">
                  <c:v>0.11021</c:v>
                </c:pt>
                <c:pt idx="759">
                  <c:v>0.11021</c:v>
                </c:pt>
                <c:pt idx="760">
                  <c:v>0.11021</c:v>
                </c:pt>
                <c:pt idx="761">
                  <c:v>0.11021</c:v>
                </c:pt>
                <c:pt idx="762">
                  <c:v>0.11021</c:v>
                </c:pt>
                <c:pt idx="763">
                  <c:v>0.11021</c:v>
                </c:pt>
                <c:pt idx="764">
                  <c:v>0.11021</c:v>
                </c:pt>
                <c:pt idx="765">
                  <c:v>0.11021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CF3-4D58-9C33-B53391DBB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792128"/>
        <c:axId val="239794048"/>
      </c:scatterChart>
      <c:valAx>
        <c:axId val="239792128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Months Post-Procedure</a:t>
                </a:r>
              </a:p>
            </c:rich>
          </c:tx>
          <c:layout>
            <c:manualLayout>
              <c:xMode val="edge"/>
              <c:yMode val="edge"/>
              <c:x val="0.42635513350256998"/>
              <c:y val="0.934831221940055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9794048"/>
        <c:crosses val="autoZero"/>
        <c:crossBetween val="midCat"/>
        <c:majorUnit val="6"/>
      </c:valAx>
      <c:valAx>
        <c:axId val="239794048"/>
        <c:scaling>
          <c:orientation val="minMax"/>
          <c:max val="0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All-Cause Mortality</a:t>
                </a:r>
              </a:p>
            </c:rich>
          </c:tx>
          <c:layout>
            <c:manualLayout>
              <c:xMode val="edge"/>
              <c:yMode val="edge"/>
              <c:x val="1.68650792333374E-3"/>
              <c:y val="0.2436371389279909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9792128"/>
        <c:crosses val="autoZero"/>
        <c:crossBetween val="midCat"/>
        <c:majorUnit val="0.1"/>
      </c:valAx>
    </c:plotArea>
    <c:plotVisOnly val="1"/>
    <c:dispBlanksAs val="gap"/>
    <c:showDLblsOverMax val="0"/>
  </c:chart>
  <c:txPr>
    <a:bodyPr/>
    <a:lstStyle/>
    <a:p>
      <a:pPr>
        <a:defRPr sz="1200">
          <a:latin typeface="+mn-lt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0.33286</cdr:x>
      <cdr:y>0.61963</cdr:y>
    </cdr:from>
    <cdr:to>
      <cdr:x>0.56634</cdr:x>
      <cdr:y>0.70547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2025829" y="2336138"/>
          <a:ext cx="1420973" cy="3236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solidFill>
                <a:schemeClr val="bg1"/>
              </a:solidFill>
            </a:rPr>
            <a:t>Area &gt; 0.971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4" cy="465455"/>
          </a:xfrm>
          <a:prstGeom prst="rect">
            <a:avLst/>
          </a:prstGeom>
        </p:spPr>
        <p:txBody>
          <a:bodyPr vert="horz" lIns="93607" tIns="46804" rIns="93607" bIns="468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4" cy="465455"/>
          </a:xfrm>
          <a:prstGeom prst="rect">
            <a:avLst/>
          </a:prstGeom>
        </p:spPr>
        <p:txBody>
          <a:bodyPr vert="horz" lIns="93607" tIns="46804" rIns="93607" bIns="46804" rtlCol="0"/>
          <a:lstStyle>
            <a:lvl1pPr algn="r">
              <a:defRPr sz="1200"/>
            </a:lvl1pPr>
          </a:lstStyle>
          <a:p>
            <a:fld id="{04180318-CBFA-4380-B73B-1CA735F2A92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4" cy="465455"/>
          </a:xfrm>
          <a:prstGeom prst="rect">
            <a:avLst/>
          </a:prstGeom>
        </p:spPr>
        <p:txBody>
          <a:bodyPr vert="horz" lIns="93607" tIns="46804" rIns="93607" bIns="468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4" cy="465455"/>
          </a:xfrm>
          <a:prstGeom prst="rect">
            <a:avLst/>
          </a:prstGeom>
        </p:spPr>
        <p:txBody>
          <a:bodyPr vert="horz" lIns="93607" tIns="46804" rIns="93607" bIns="46804" rtlCol="0" anchor="b"/>
          <a:lstStyle>
            <a:lvl1pPr algn="r">
              <a:defRPr sz="1200"/>
            </a:lvl1pPr>
          </a:lstStyle>
          <a:p>
            <a:fld id="{E2CE5573-0481-4520-BB9B-437D2D0EA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22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4" cy="465455"/>
          </a:xfrm>
          <a:prstGeom prst="rect">
            <a:avLst/>
          </a:prstGeom>
        </p:spPr>
        <p:txBody>
          <a:bodyPr vert="horz" lIns="93607" tIns="46804" rIns="93607" bIns="468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4" cy="465455"/>
          </a:xfrm>
          <a:prstGeom prst="rect">
            <a:avLst/>
          </a:prstGeom>
        </p:spPr>
        <p:txBody>
          <a:bodyPr vert="horz" lIns="93607" tIns="46804" rIns="93607" bIns="46804" rtlCol="0"/>
          <a:lstStyle>
            <a:lvl1pPr algn="r">
              <a:defRPr sz="1200"/>
            </a:lvl1pPr>
          </a:lstStyle>
          <a:p>
            <a:fld id="{8F3DB23A-40E2-4D4B-BE21-17FDDBFE78A0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07" tIns="46804" rIns="93607" bIns="468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607" tIns="46804" rIns="93607" bIns="468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4" cy="465455"/>
          </a:xfrm>
          <a:prstGeom prst="rect">
            <a:avLst/>
          </a:prstGeom>
        </p:spPr>
        <p:txBody>
          <a:bodyPr vert="horz" lIns="93607" tIns="46804" rIns="93607" bIns="468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4" cy="465455"/>
          </a:xfrm>
          <a:prstGeom prst="rect">
            <a:avLst/>
          </a:prstGeom>
        </p:spPr>
        <p:txBody>
          <a:bodyPr vert="horz" lIns="93607" tIns="46804" rIns="93607" bIns="46804" rtlCol="0" anchor="b"/>
          <a:lstStyle>
            <a:lvl1pPr algn="r">
              <a:defRPr sz="1200"/>
            </a:lvl1pPr>
          </a:lstStyle>
          <a:p>
            <a:fld id="{45C8B32E-5FD3-4E54-B466-FAFD88964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5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1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19A03-49B6-4671-8F0F-95EA89398B0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95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“trigger more aggressive follow-up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01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“trigger more aggressive follow-up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01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“trigger more aggressive follow-up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0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7" indent="-2916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9" indent="-23331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9" indent="-23331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8" indent="-23331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7" indent="-2333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27" indent="-2333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46" indent="-2333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66" indent="-2333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A05618-3244-4142-B667-CF9539A6ACF6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6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73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TAVR not implanted (n=2)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(00328-007)  Subject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-operative developed a pericardial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tamponade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pericardial effusion. 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pericardiocentesis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performed prior to TAVR procedure. Due to the instability of the subject the procedure was aborted. Subject exited from study after aborted procedure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(00437-058)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 implant not successful resulted in valve repositioning with the snare and retrieval due to severe AI.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was implanted.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SAVR not implanted(n=1_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(00176-020) had SAVR index procedure, but procedure was aborted due to porcelain aorta and exited study after aborted procedure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TAVR implanted with SAVR(n=1)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(00270-051) experienced a valve recapture following complete release of the valve, (due to a deep implant and significant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paravalvular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leak). During recapture, very rapid pericardial fusion was noted; subject was converted to emergent surgical AVR.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SAVR implanted with TAVR(n=2)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(05001-005)   SAVR procedure aborted due to porcelain aorta, TAVI procedure occurred 1 week later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(10100-002)   randomized to SAVR but had TAVI index procedure and implanted with CoreValve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1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B32E-5FD3-4E54-B466-FAFD88964F5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36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19A03-49B6-4671-8F0F-95EA89398B0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95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19A03-49B6-4671-8F0F-95EA89398B0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95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19A03-49B6-4671-8F0F-95EA89398B0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3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 Slide_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837651"/>
          </a:xfrm>
        </p:spPr>
        <p:txBody>
          <a:bodyPr anchor="ctr">
            <a:noAutofit/>
          </a:bodyPr>
          <a:lstStyle>
            <a:lvl1pPr>
              <a:defRPr sz="44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44096"/>
            <a:ext cx="7772400" cy="514350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85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tle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837651"/>
          </a:xfrm>
        </p:spPr>
        <p:txBody>
          <a:bodyPr anchor="ctr">
            <a:noAutofit/>
          </a:bodyPr>
          <a:lstStyle>
            <a:lvl1pPr>
              <a:defRPr sz="44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44096"/>
            <a:ext cx="7772400" cy="514350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510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d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j-lt"/>
              </a:defRPr>
            </a:lvl1pPr>
            <a:lvl2pPr>
              <a:defRPr sz="2400" b="0">
                <a:solidFill>
                  <a:schemeClr val="bg1"/>
                </a:solidFill>
                <a:latin typeface="+mj-lt"/>
              </a:defRPr>
            </a:lvl2pPr>
            <a:lvl3pPr>
              <a:defRPr sz="2000" b="0">
                <a:solidFill>
                  <a:schemeClr val="bg1"/>
                </a:solidFill>
                <a:latin typeface="+mj-lt"/>
              </a:defRPr>
            </a:lvl3pPr>
            <a:lvl4pPr>
              <a:defRPr sz="1800" b="0">
                <a:solidFill>
                  <a:schemeClr val="bg1"/>
                </a:solidFill>
                <a:latin typeface="+mj-lt"/>
              </a:defRPr>
            </a:lvl4pPr>
            <a:lvl5pPr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50" name="Picture 2" descr="\\stsm1bnas02\home04\gilbec3\Structural Heart Publications\SURTAVI\ACC2017\SURTAVI_rightcorner_bu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651" y="12364"/>
            <a:ext cx="2058031" cy="60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9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 Slide_NO Swoo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5467"/>
            <a:ext cx="8686800" cy="37633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36484" y="153715"/>
            <a:ext cx="8450317" cy="5912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" name="Picture 2" descr="\\stsm1bnas02\home04\gilbec3\Structural Heart Publications\SURTAVI\ACC2017\SURTAVI_rightcorner_bu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651" y="12364"/>
            <a:ext cx="2058031" cy="60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2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 Slide_NO Swoos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5466"/>
            <a:ext cx="8686800" cy="3763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483" y="153714"/>
            <a:ext cx="8450317" cy="591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560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1" r:id="rId3"/>
    <p:sldLayoutId id="2147483687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200" b="0" kern="1200" smtClean="0">
          <a:solidFill>
            <a:srgbClr val="FFD81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bg1"/>
          </a:solidFill>
          <a:effectLst/>
          <a:latin typeface="+mj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bg1"/>
          </a:solidFill>
          <a:effectLst/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bg1"/>
          </a:solidFill>
          <a:effectLst/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bg1"/>
          </a:solidFill>
          <a:effectLst/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bg1"/>
          </a:solidFill>
          <a:effectLst/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723014" y="3529157"/>
            <a:ext cx="7772400" cy="514350"/>
          </a:xfrm>
        </p:spPr>
        <p:txBody>
          <a:bodyPr/>
          <a:lstStyle/>
          <a:p>
            <a:pPr algn="ctr"/>
            <a:r>
              <a:rPr lang="en-US" sz="2800" b="0" dirty="0"/>
              <a:t>Michael J. Reardon, MD</a:t>
            </a:r>
          </a:p>
          <a:p>
            <a:pPr algn="ctr"/>
            <a:r>
              <a:rPr lang="en-US" sz="2800" b="0" dirty="0"/>
              <a:t>For the SURTAVI Investigators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5109" y="1495059"/>
            <a:ext cx="84391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D815"/>
                </a:solidFill>
              </a:rPr>
              <a:t>Transcatheter Aortic Valve Replacement with a Self-Expanding Prosthesis or Surgical Aortic Valve Replacement in Intermediate-Risk Patients:</a:t>
            </a:r>
          </a:p>
          <a:p>
            <a:pPr algn="ctr"/>
            <a:r>
              <a:rPr lang="en-US" sz="3200" dirty="0">
                <a:solidFill>
                  <a:srgbClr val="FFD815"/>
                </a:solidFill>
              </a:rPr>
              <a:t> First Results from the SURTAVI Clinical Trial </a:t>
            </a:r>
          </a:p>
          <a:p>
            <a:endParaRPr lang="en-US" sz="2800" dirty="0">
              <a:solidFill>
                <a:srgbClr val="FFD8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8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>
            <a:endCxn id="5" idx="1"/>
          </p:cNvCxnSpPr>
          <p:nvPr/>
        </p:nvCxnSpPr>
        <p:spPr>
          <a:xfrm>
            <a:off x="6154377" y="1183153"/>
            <a:ext cx="1" cy="663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6154378" y="1776076"/>
            <a:ext cx="1011966" cy="14087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066800" y="2584109"/>
            <a:ext cx="6112244" cy="19426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728" y="1292565"/>
            <a:ext cx="18898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First patient enrolled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June 19, 2012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8010454" y="1732988"/>
            <a:ext cx="766395" cy="146176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Primary endpoint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 assessment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Dec 2016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44" y="2950739"/>
            <a:ext cx="1577236" cy="19893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9" r="13506"/>
          <a:stretch/>
        </p:blipFill>
        <p:spPr>
          <a:xfrm>
            <a:off x="5025306" y="3067278"/>
            <a:ext cx="1351796" cy="1901277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200521" y="4783890"/>
            <a:ext cx="1712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CoreValve (n=724)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80491" y="4755381"/>
            <a:ext cx="1556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Evolut</a:t>
            </a:r>
            <a:r>
              <a:rPr lang="en-US" sz="1600" dirty="0"/>
              <a:t> R (n=139)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50" y="851478"/>
            <a:ext cx="9137650" cy="409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-206375" y="75882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FFFF"/>
                </a:solidFill>
                <a:latin typeface="Calibri" charset="0"/>
                <a:cs typeface="Calibri" charset="0"/>
              </a:rPr>
              <a:t>        </a:t>
            </a:r>
            <a:r>
              <a:rPr lang="en-US" sz="2000" b="1" dirty="0">
                <a:solidFill>
                  <a:srgbClr val="FFFFFF"/>
                </a:solidFill>
                <a:latin typeface="Calibri" charset="0"/>
                <a:cs typeface="Calibri" charset="0"/>
              </a:rPr>
              <a:t>2012                   2013	                  2014                   2015                         2016</a:t>
            </a:r>
            <a:endParaRPr lang="en-US" b="1" dirty="0">
              <a:solidFill>
                <a:srgbClr val="FFFFFF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38728" y="1168982"/>
            <a:ext cx="8369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5450" y="851478"/>
            <a:ext cx="84010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66800" y="1173745"/>
            <a:ext cx="0" cy="147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73619" y="1173444"/>
            <a:ext cx="0" cy="149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87823" y="1168982"/>
            <a:ext cx="0" cy="8730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07771" y="1292565"/>
            <a:ext cx="19003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Enrollment completed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June 30,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6132379" y="1854833"/>
            <a:ext cx="1124539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Evolut</a:t>
            </a:r>
            <a:r>
              <a:rPr lang="en-US" sz="1400" dirty="0">
                <a:solidFill>
                  <a:schemeClr val="bg1"/>
                </a:solidFill>
              </a:rPr>
              <a:t> R (US)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7611" y="2323039"/>
            <a:ext cx="315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CoreValve: 23, 26 and 29 mm (CAN, EU)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2908" y="2735887"/>
            <a:ext cx="2587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CoreValve: 31 mm (US, CAN, EU) 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1066800" y="2206077"/>
            <a:ext cx="6082599" cy="13543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9730" y="4044327"/>
            <a:ext cx="1026797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94% TF</a:t>
            </a:r>
          </a:p>
          <a:p>
            <a:pPr algn="ctr"/>
            <a:r>
              <a:rPr lang="en-US" sz="1600" dirty="0"/>
              <a:t>4% DA</a:t>
            </a:r>
          </a:p>
          <a:p>
            <a:pPr algn="ctr"/>
            <a:r>
              <a:rPr lang="en-US" sz="1600" dirty="0"/>
              <a:t>2% SCA</a:t>
            </a:r>
          </a:p>
        </p:txBody>
      </p:sp>
      <p:sp>
        <p:nvSpPr>
          <p:cNvPr id="33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10</a:t>
            </a:fld>
            <a:endParaRPr lang="en-US" sz="1200" dirty="0">
              <a:latin typeface="+mn-lt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1066800" y="1788067"/>
            <a:ext cx="5087578" cy="12888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00208" y="1892870"/>
            <a:ext cx="2744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CoreValve: 23, 26 and 29 mm (US)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87873" y="875376"/>
            <a:ext cx="529312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</a:rPr>
              <a:t>April</a:t>
            </a:r>
          </a:p>
        </p:txBody>
      </p:sp>
      <p:sp>
        <p:nvSpPr>
          <p:cNvPr id="40" name="Title 2"/>
          <p:cNvSpPr>
            <a:spLocks noGrp="1"/>
          </p:cNvSpPr>
          <p:nvPr>
            <p:ph type="title"/>
          </p:nvPr>
        </p:nvSpPr>
        <p:spPr>
          <a:xfrm>
            <a:off x="236483" y="153714"/>
            <a:ext cx="8450317" cy="591207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latin typeface="+mn-lt"/>
              </a:rPr>
              <a:t>Study Timeline</a:t>
            </a:r>
          </a:p>
        </p:txBody>
      </p:sp>
    </p:spTree>
    <p:extLst>
      <p:ext uri="{BB962C8B-B14F-4D97-AF65-F5344CB8AC3E}">
        <p14:creationId xmlns:p14="http://schemas.microsoft.com/office/powerpoint/2010/main" val="219373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0" dirty="0">
                <a:latin typeface="+mn-lt"/>
              </a:rPr>
              <a:t>Severe aortic valve stenosis defined by an initial aortic valve area of ≤1.0 cm² or aortic valve area index &lt;0.6 cm</a:t>
            </a:r>
            <a:r>
              <a:rPr lang="en-US" sz="2000" b="0" baseline="30000" dirty="0">
                <a:latin typeface="+mn-lt"/>
              </a:rPr>
              <a:t>2</a:t>
            </a:r>
            <a:r>
              <a:rPr lang="en-US" sz="2000" b="0" dirty="0">
                <a:latin typeface="+mn-lt"/>
              </a:rPr>
              <a:t>/m</a:t>
            </a:r>
            <a:r>
              <a:rPr lang="en-US" sz="2000" b="0" baseline="30000" dirty="0">
                <a:latin typeface="+mn-lt"/>
              </a:rPr>
              <a:t>2</a:t>
            </a:r>
            <a:r>
              <a:rPr lang="en-US" sz="2000" b="0" dirty="0">
                <a:latin typeface="+mn-lt"/>
              </a:rPr>
              <a:t>, AND a mean gradient &gt;40 mmHg or Vmax &gt;4 m/sec, at rest or with dobutamine provocation in patients with a LVEF &lt;55%, or Doppler </a:t>
            </a:r>
            <a:r>
              <a:rPr lang="en-US" sz="2000" dirty="0">
                <a:latin typeface="+mn-lt"/>
              </a:rPr>
              <a:t>v</a:t>
            </a:r>
            <a:r>
              <a:rPr lang="en-US" sz="2000" b="0" dirty="0">
                <a:latin typeface="+mn-lt"/>
              </a:rPr>
              <a:t>elocity </a:t>
            </a:r>
            <a:r>
              <a:rPr lang="en-US" sz="2000" dirty="0">
                <a:latin typeface="+mn-lt"/>
              </a:rPr>
              <a:t>i</a:t>
            </a:r>
            <a:r>
              <a:rPr lang="en-US" sz="2000" b="0" dirty="0">
                <a:latin typeface="+mn-lt"/>
              </a:rPr>
              <a:t>ndex &lt;0.25 by resting echocardiogram </a:t>
            </a:r>
          </a:p>
          <a:p>
            <a:pPr marL="0" indent="0">
              <a:buNone/>
            </a:pPr>
            <a:endParaRPr lang="en-US" sz="1000" b="0" dirty="0">
              <a:latin typeface="+mn-lt"/>
            </a:endParaRPr>
          </a:p>
          <a:p>
            <a:r>
              <a:rPr lang="en-US" sz="2000" b="0" dirty="0">
                <a:latin typeface="+mn-lt"/>
              </a:rPr>
              <a:t>Heart team agreement that predicted 30-day surgical mortality risk is ≥3% and &lt;15% based on STS PROM and overall clinical status including frailty, disability and comorbidity factors </a:t>
            </a:r>
          </a:p>
          <a:p>
            <a:pPr marL="0" indent="0">
              <a:buNone/>
            </a:pPr>
            <a:endParaRPr lang="en-US" sz="1000" b="0" dirty="0">
              <a:latin typeface="+mn-lt"/>
            </a:endParaRPr>
          </a:p>
          <a:p>
            <a:r>
              <a:rPr lang="en-US" sz="2000" b="0" dirty="0">
                <a:latin typeface="+mn-lt"/>
              </a:rPr>
              <a:t>NYHA functional class II or greater</a:t>
            </a:r>
            <a:r>
              <a:rPr lang="en-US" sz="2400" b="0" dirty="0">
                <a:latin typeface="+mn-lt"/>
              </a:rPr>
              <a:t> </a:t>
            </a:r>
          </a:p>
          <a:p>
            <a:endParaRPr lang="en-US" sz="2400" b="0" dirty="0">
              <a:latin typeface="+mn-lt"/>
            </a:endParaRPr>
          </a:p>
          <a:p>
            <a:endParaRPr lang="en-US" sz="2400" b="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+mn-lt"/>
              </a:rPr>
              <a:t>Key Inclusion Criteria</a:t>
            </a:r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11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576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468" y="818432"/>
            <a:ext cx="8686800" cy="37633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0" dirty="0">
                <a:latin typeface="+mn-lt"/>
              </a:rPr>
              <a:t>Contraindication for placement of a </a:t>
            </a:r>
            <a:r>
              <a:rPr lang="en-US" sz="2000" b="0" dirty="0" err="1">
                <a:latin typeface="+mn-lt"/>
              </a:rPr>
              <a:t>bioprosthetic</a:t>
            </a:r>
            <a:r>
              <a:rPr lang="en-US" sz="2000" b="0" dirty="0">
                <a:latin typeface="+mn-lt"/>
              </a:rPr>
              <a:t> valve 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latin typeface="+mn-lt"/>
              </a:rPr>
              <a:t>A known hypersensitivity or contraindication to all anticoagulation/ antiplatelet regimens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latin typeface="+mn-lt"/>
              </a:rPr>
              <a:t>Any PCI or peripheral intervention within 30 days of randomization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latin typeface="+mn-lt"/>
              </a:rPr>
              <a:t>Symptomatic carotid or vertebral artery disease or successful treatment of carotid stenosis within six weeks of randomization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latin typeface="+mn-lt"/>
              </a:rPr>
              <a:t>Recent cerebrovascular accident or transient ischemic attack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latin typeface="+mn-lt"/>
              </a:rPr>
              <a:t>Acute MI within 30 days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latin typeface="+mn-lt"/>
              </a:rPr>
              <a:t>Multivessel CAD with Syntax score &gt;22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latin typeface="+mn-lt"/>
              </a:rPr>
              <a:t>Severe liver, lung or renal disease 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latin typeface="+mn-lt"/>
              </a:rPr>
              <a:t>Unsuitable anatomy including native aortic annulus &lt;18 mm or &gt;29 mm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latin typeface="+mn-lt"/>
              </a:rPr>
              <a:t>Severe mitral or tricuspid regurgitation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latin typeface="+mn-lt"/>
              </a:rPr>
              <a:t>Congenital bicuspid or </a:t>
            </a:r>
            <a:r>
              <a:rPr lang="en-US" sz="2000" b="0" dirty="0" err="1">
                <a:latin typeface="+mn-lt"/>
              </a:rPr>
              <a:t>unicuspid</a:t>
            </a:r>
            <a:r>
              <a:rPr lang="en-US" sz="2000" b="0" dirty="0">
                <a:latin typeface="+mn-lt"/>
              </a:rPr>
              <a:t> valve verified by echo</a:t>
            </a:r>
          </a:p>
          <a:p>
            <a:pPr>
              <a:spcBef>
                <a:spcPts val="0"/>
              </a:spcBef>
            </a:pPr>
            <a:endParaRPr lang="en-US" sz="2000" b="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+mn-lt"/>
              </a:rPr>
              <a:t>Key Exclusion Criteria</a:t>
            </a:r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12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650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13</a:t>
            </a:fld>
            <a:endParaRPr lang="en-US" sz="1200" dirty="0">
              <a:latin typeface="+mn-lt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Definitions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070" y="795647"/>
            <a:ext cx="8686800" cy="4241748"/>
          </a:xfrm>
        </p:spPr>
        <p:txBody>
          <a:bodyPr>
            <a:normAutofit/>
          </a:bodyPr>
          <a:lstStyle/>
          <a:p>
            <a:r>
              <a:rPr lang="en-US" sz="2400" dirty="0"/>
              <a:t>Stroke assessment</a:t>
            </a:r>
          </a:p>
          <a:p>
            <a:pPr lvl="1"/>
            <a:r>
              <a:rPr lang="en-US" sz="2000" dirty="0"/>
              <a:t>All the patients were seen by a trained neurologist or stroke specialist at baseline. </a:t>
            </a:r>
          </a:p>
          <a:p>
            <a:pPr lvl="1"/>
            <a:r>
              <a:rPr lang="en-US" sz="2000" dirty="0"/>
              <a:t>Follow-up neurological assessments were done at discharge, 30 days, 6, 12, 18 and 24 months. </a:t>
            </a:r>
          </a:p>
          <a:p>
            <a:pPr lvl="1"/>
            <a:r>
              <a:rPr lang="en-US" sz="2000" dirty="0"/>
              <a:t>Neurologic events were adjudicated by a neurologist on the CEC.</a:t>
            </a:r>
          </a:p>
          <a:p>
            <a:pPr lvl="1"/>
            <a:r>
              <a:rPr lang="en-US" sz="2000" dirty="0"/>
              <a:t>Stroke was defined according to the VARC-2 criteria. </a:t>
            </a:r>
          </a:p>
          <a:p>
            <a:pPr lvl="1"/>
            <a:r>
              <a:rPr lang="en-US" sz="2000" dirty="0"/>
              <a:t>Disabling stroke was defined as a modified Rankin score of ≥2 at 90 days and an increase in at least 1 </a:t>
            </a:r>
            <a:r>
              <a:rPr lang="en-US" sz="2000" dirty="0" err="1"/>
              <a:t>mRS</a:t>
            </a:r>
            <a:r>
              <a:rPr lang="en-US" sz="2000" dirty="0"/>
              <a:t> category. </a:t>
            </a:r>
          </a:p>
          <a:p>
            <a:r>
              <a:rPr lang="en-US" sz="2400" dirty="0"/>
              <a:t>Life-threatening or disabling bleeding was defined using BARC criteria.</a:t>
            </a:r>
          </a:p>
        </p:txBody>
      </p:sp>
    </p:spTree>
    <p:extLst>
      <p:ext uri="{BB962C8B-B14F-4D97-AF65-F5344CB8AC3E}">
        <p14:creationId xmlns:p14="http://schemas.microsoft.com/office/powerpoint/2010/main" val="9563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19509"/>
            <a:ext cx="8686800" cy="3969267"/>
          </a:xfrm>
        </p:spPr>
        <p:txBody>
          <a:bodyPr>
            <a:noAutofit/>
          </a:bodyPr>
          <a:lstStyle/>
          <a:p>
            <a:r>
              <a:rPr lang="en-US" sz="2400" b="0" dirty="0">
                <a:latin typeface="+mn-lt"/>
              </a:rPr>
              <a:t>The SURTAVI trial utilized a novel Bayesian statistical methodology.</a:t>
            </a:r>
          </a:p>
          <a:p>
            <a:r>
              <a:rPr lang="en-US" sz="2400" b="0" dirty="0">
                <a:latin typeface="+mn-lt"/>
              </a:rPr>
              <a:t>The primary objective of the trial was to show that TAVR is noninferior to SAVR for all-cause mortality or disabling stroke at 24 months with a noninferiority margin of 0.07. </a:t>
            </a:r>
          </a:p>
          <a:p>
            <a:r>
              <a:rPr lang="en-US" sz="2400" b="0" dirty="0">
                <a:latin typeface="+mn-lt"/>
              </a:rPr>
              <a:t>The sample size of 1600 attempted implants assumed a 17% incidence of the primary endpoint in surgery patients.</a:t>
            </a:r>
          </a:p>
          <a:p>
            <a:r>
              <a:rPr lang="en-US" sz="2400" b="0" dirty="0">
                <a:latin typeface="+mn-lt"/>
              </a:rPr>
              <a:t>The primary and secondary endpoints were evaluated in the modified intention-to-treat (</a:t>
            </a:r>
            <a:r>
              <a:rPr lang="en-US" sz="2400" b="0" dirty="0" err="1">
                <a:latin typeface="+mn-lt"/>
              </a:rPr>
              <a:t>mITT</a:t>
            </a:r>
            <a:r>
              <a:rPr lang="en-US" sz="2400" b="0" dirty="0">
                <a:latin typeface="+mn-lt"/>
              </a:rPr>
              <a:t>) population.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Statistical Methods</a:t>
            </a:r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14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4117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2"/>
          <p:cNvSpPr>
            <a:spLocks noGrp="1"/>
          </p:cNvSpPr>
          <p:nvPr>
            <p:ph type="title"/>
          </p:nvPr>
        </p:nvSpPr>
        <p:spPr>
          <a:xfrm>
            <a:off x="137186" y="106231"/>
            <a:ext cx="8572500" cy="20002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3200" dirty="0">
                <a:effectLst/>
                <a:latin typeface="+mn-lt"/>
              </a:rPr>
              <a:t>Bayesian Analysis of the 24-Month</a:t>
            </a:r>
            <a:br>
              <a:rPr lang="en-US" sz="3200" dirty="0">
                <a:effectLst/>
                <a:latin typeface="+mn-lt"/>
              </a:rPr>
            </a:br>
            <a:r>
              <a:rPr lang="en-US" sz="3200" dirty="0">
                <a:effectLst/>
                <a:latin typeface="+mn-lt"/>
              </a:rPr>
              <a:t>Primary Endpoint</a:t>
            </a:r>
          </a:p>
        </p:txBody>
      </p:sp>
      <p:pic>
        <p:nvPicPr>
          <p:cNvPr id="5" name="Picture 4" descr="J:\Statistics\CoreValve\SURTAVI\Documents\publication meetings\17SEPT2016\post meeting\enrollment by month mITT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3"/>
          <a:stretch/>
        </p:blipFill>
        <p:spPr bwMode="auto">
          <a:xfrm>
            <a:off x="3957706" y="2085651"/>
            <a:ext cx="4660610" cy="23024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957635" y="1665228"/>
            <a:ext cx="2640268" cy="2500816"/>
          </a:xfrm>
          <a:prstGeom prst="rect">
            <a:avLst/>
          </a:prstGeom>
          <a:solidFill>
            <a:srgbClr val="005AB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34" tIns="28566" rIns="57134" bIns="28566" rtlCol="0" anchor="t" anchorCtr="0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5252" y="1631675"/>
            <a:ext cx="1104719" cy="2520524"/>
          </a:xfrm>
          <a:prstGeom prst="rect">
            <a:avLst/>
          </a:prstGeom>
          <a:solidFill>
            <a:schemeClr val="accent5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34" tIns="28566" rIns="57134" bIns="28566" rtlCol="0" anchor="t" anchorCtr="0"/>
          <a:lstStyle/>
          <a:p>
            <a:pPr algn="ctr"/>
            <a:endParaRPr lang="en-US" b="1" dirty="0">
              <a:solidFill>
                <a:srgbClr val="001E4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4076" y="1648855"/>
            <a:ext cx="912948" cy="2510671"/>
          </a:xfrm>
          <a:prstGeom prst="rect">
            <a:avLst/>
          </a:prstGeom>
          <a:solidFill>
            <a:schemeClr val="accent3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34" tIns="28566" rIns="57134" bIns="28566" rtlCol="0" anchor="t" anchorCtr="0"/>
          <a:lstStyle/>
          <a:p>
            <a:pPr algn="ctr"/>
            <a:endParaRPr lang="en-US" b="1" dirty="0">
              <a:solidFill>
                <a:srgbClr val="001E4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8257" y="4152199"/>
            <a:ext cx="1043568" cy="2319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34" tIns="28566" rIns="57134" bIns="28566" rtlCol="0" anchor="t" anchorCtr="0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2013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66377" y="4158694"/>
            <a:ext cx="1043568" cy="2187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34" tIns="28566" rIns="57134" bIns="28566" rtlCol="0" anchor="t" anchorCtr="0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2014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4495" y="4158694"/>
            <a:ext cx="1043568" cy="1959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34" tIns="28566" rIns="57134" bIns="28566" rtlCol="0" anchor="t" anchorCtr="0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76378" y="4165382"/>
            <a:ext cx="737982" cy="22269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34" tIns="28566" rIns="57134" bIns="28566" rtlCol="0" anchor="t" anchorCtr="0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2016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57807" y="4152199"/>
            <a:ext cx="737982" cy="2358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34" tIns="28566" rIns="57134" bIns="28566" rtlCol="0" anchor="t" anchorCtr="0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250" y="2157002"/>
            <a:ext cx="2929659" cy="9787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72423" indent="-72423">
              <a:lnSpc>
                <a:spcPts val="1188"/>
              </a:lnSpc>
              <a:buFont typeface="Wingdings" charset="2"/>
              <a:buChar char="§"/>
            </a:pPr>
            <a:r>
              <a:rPr lang="en-US" sz="1200" dirty="0">
                <a:solidFill>
                  <a:srgbClr val="001E46"/>
                </a:solidFill>
                <a:cs typeface="Effra"/>
              </a:rPr>
              <a:t>Interim Bayesian Analysis of the 2Year Primary Endpoint timed to occur when 1400 subjects have been followed for 12 months</a:t>
            </a:r>
          </a:p>
          <a:p>
            <a:pPr marL="72423" indent="-72423">
              <a:lnSpc>
                <a:spcPts val="1188"/>
              </a:lnSpc>
              <a:buFont typeface="Wingdings" charset="2"/>
              <a:buChar char="§"/>
            </a:pPr>
            <a:endParaRPr lang="en-US" sz="1200" dirty="0">
              <a:solidFill>
                <a:srgbClr val="001E46"/>
              </a:solidFill>
              <a:cs typeface="Effra"/>
            </a:endParaRPr>
          </a:p>
          <a:p>
            <a:pPr marL="72423" indent="-72423">
              <a:lnSpc>
                <a:spcPts val="1188"/>
              </a:lnSpc>
              <a:buFont typeface="Wingdings" charset="2"/>
              <a:buChar char="§"/>
            </a:pPr>
            <a:r>
              <a:rPr lang="en-US" sz="1200" dirty="0">
                <a:solidFill>
                  <a:srgbClr val="001E46"/>
                </a:solidFill>
                <a:cs typeface="Effra"/>
              </a:rPr>
              <a:t>Analysis using modeling to include all patient data</a:t>
            </a:r>
          </a:p>
          <a:p>
            <a:pPr marL="72423" indent="-72423">
              <a:lnSpc>
                <a:spcPts val="1188"/>
              </a:lnSpc>
              <a:buFont typeface="Wingdings" charset="2"/>
              <a:buChar char="§"/>
            </a:pPr>
            <a:endParaRPr lang="en-US" sz="1200" dirty="0">
              <a:solidFill>
                <a:srgbClr val="001E46"/>
              </a:solidFill>
              <a:cs typeface="Effr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7636" y="1524000"/>
            <a:ext cx="2640269" cy="564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44" tIns="28573" rIns="57144" bIns="28573" rtlCol="0" anchor="t" anchorCtr="0"/>
          <a:lstStyle/>
          <a:p>
            <a:r>
              <a:rPr lang="en-US" sz="1400" dirty="0">
                <a:solidFill>
                  <a:srgbClr val="FFFFFF"/>
                </a:solidFill>
              </a:rPr>
              <a:t>Complete 24 month follow-up</a:t>
            </a:r>
          </a:p>
          <a:p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97479" y="1524000"/>
            <a:ext cx="1094615" cy="56165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44" tIns="28573" rIns="57144" bIns="28573" rtlCol="0" anchor="t" anchorCtr="0"/>
          <a:lstStyle/>
          <a:p>
            <a:pPr marL="52388">
              <a:lnSpc>
                <a:spcPts val="1000"/>
              </a:lnSpc>
            </a:pPr>
            <a:r>
              <a:rPr lang="en-US" sz="1000" dirty="0">
                <a:solidFill>
                  <a:srgbClr val="000000"/>
                </a:solidFill>
              </a:rPr>
              <a:t>Complete 12        month FU</a:t>
            </a:r>
          </a:p>
          <a:p>
            <a:pPr marL="52388"/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95377" y="1524000"/>
            <a:ext cx="922939" cy="5682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44" tIns="28573" rIns="57144" bIns="28573" rtlCol="0" anchor="t" anchorCtr="0"/>
          <a:lstStyle/>
          <a:p>
            <a:pPr lvl="0">
              <a:lnSpc>
                <a:spcPts val="1000"/>
              </a:lnSpc>
            </a:pPr>
            <a:r>
              <a:rPr lang="en-US" sz="1000" dirty="0">
                <a:solidFill>
                  <a:srgbClr val="000000"/>
                </a:solidFill>
              </a:rPr>
              <a:t> &lt;12 month FU </a:t>
            </a:r>
          </a:p>
          <a:p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50309" y="4483321"/>
            <a:ext cx="3635923" cy="187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44" tIns="28573" rIns="57144" bIns="28573"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Attempted  Procedure Date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2809709" y="3010228"/>
            <a:ext cx="1980543" cy="1970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44" tIns="28573" rIns="57144" bIns="28573"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Number of Subjects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45911" y="2709710"/>
            <a:ext cx="571500" cy="32516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188"/>
              </a:lnSpc>
            </a:pPr>
            <a:r>
              <a:rPr lang="en-US" sz="1000" b="1" dirty="0">
                <a:solidFill>
                  <a:srgbClr val="001E46"/>
                </a:solidFill>
                <a:cs typeface="Effra"/>
              </a:rPr>
              <a:t>~50%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57638" y="2115207"/>
            <a:ext cx="3724603" cy="594503"/>
            <a:chOff x="6332220" y="3384329"/>
            <a:chExt cx="5959365" cy="951203"/>
          </a:xfrm>
        </p:grpSpPr>
        <p:sp>
          <p:nvSpPr>
            <p:cNvPr id="22" name="Left Brace 21"/>
            <p:cNvSpPr/>
            <p:nvPr/>
          </p:nvSpPr>
          <p:spPr>
            <a:xfrm rot="5400000">
              <a:off x="8949296" y="993243"/>
              <a:ext cx="725213" cy="5959365"/>
            </a:xfrm>
            <a:prstGeom prst="leftBrace">
              <a:avLst/>
            </a:prstGeom>
            <a:ln w="12700" cap="sq">
              <a:solidFill>
                <a:srgbClr val="000000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>
                <a:solidFill>
                  <a:srgbClr val="001E46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96738" y="3384329"/>
              <a:ext cx="914400" cy="45720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>
                <a:lnSpc>
                  <a:spcPts val="1188"/>
                </a:lnSpc>
              </a:pPr>
              <a:r>
                <a:rPr lang="en-US" sz="1000" b="1" dirty="0">
                  <a:solidFill>
                    <a:srgbClr val="001E46"/>
                  </a:solidFill>
                  <a:cs typeface="Effra"/>
                </a:rPr>
                <a:t>N=1400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014068" y="2785238"/>
            <a:ext cx="571500" cy="32516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188"/>
              </a:lnSpc>
            </a:pPr>
            <a:r>
              <a:rPr lang="en-US" sz="1000" b="1" dirty="0">
                <a:solidFill>
                  <a:srgbClr val="001E46"/>
                </a:solidFill>
                <a:cs typeface="Effra"/>
              </a:rPr>
              <a:t>~15%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213082" y="862643"/>
            <a:ext cx="1032288" cy="2132806"/>
            <a:chOff x="11540929" y="1565567"/>
            <a:chExt cx="1651661" cy="3227150"/>
          </a:xfrm>
          <a:solidFill>
            <a:schemeClr val="accent3">
              <a:lumMod val="50000"/>
            </a:schemeClr>
          </a:solidFill>
        </p:grpSpPr>
        <p:sp>
          <p:nvSpPr>
            <p:cNvPr id="26" name="Down Arrow 25"/>
            <p:cNvSpPr/>
            <p:nvPr/>
          </p:nvSpPr>
          <p:spPr>
            <a:xfrm>
              <a:off x="12212756" y="2207172"/>
              <a:ext cx="204950" cy="2585545"/>
            </a:xfrm>
            <a:prstGeom prst="downArrow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t" anchorCtr="0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540929" y="1565567"/>
              <a:ext cx="1651661" cy="85054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600" b="1" dirty="0"/>
                <a:t>Analysis Trigger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044104" y="2127448"/>
            <a:ext cx="571500" cy="32516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188"/>
              </a:lnSpc>
            </a:pPr>
            <a:r>
              <a:rPr lang="en-US" sz="1000" b="1" dirty="0">
                <a:solidFill>
                  <a:srgbClr val="001E46"/>
                </a:solidFill>
                <a:cs typeface="Effra"/>
              </a:rPr>
              <a:t>~35%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idx="1"/>
          </p:nvPr>
        </p:nvSpPr>
        <p:spPr>
          <a:xfrm>
            <a:off x="32695" y="853416"/>
            <a:ext cx="3575467" cy="4101547"/>
          </a:xfrm>
        </p:spPr>
        <p:txBody>
          <a:bodyPr>
            <a:normAutofit fontScale="62500" lnSpcReduction="20000"/>
          </a:bodyPr>
          <a:lstStyle/>
          <a:p>
            <a:endParaRPr lang="en-US" sz="1900" b="0" dirty="0">
              <a:latin typeface="+mn-lt"/>
            </a:endParaRPr>
          </a:p>
          <a:p>
            <a:pPr indent="-228600">
              <a:lnSpc>
                <a:spcPct val="110000"/>
              </a:lnSpc>
            </a:pPr>
            <a:r>
              <a:rPr lang="en-US" sz="2900" dirty="0">
                <a:latin typeface="+mj-lt"/>
              </a:rPr>
              <a:t>A pre-specified interim analysis  occurred when 1400 patients reached 12-month follow-up.</a:t>
            </a:r>
          </a:p>
          <a:p>
            <a:pPr indent="-228600">
              <a:lnSpc>
                <a:spcPct val="110000"/>
              </a:lnSpc>
            </a:pPr>
            <a:r>
              <a:rPr lang="en-US" sz="2900" dirty="0">
                <a:latin typeface="+mj-lt"/>
              </a:rPr>
              <a:t>Observed 24-month outcomes were used to inform modeling. </a:t>
            </a:r>
          </a:p>
          <a:p>
            <a:pPr indent="-228600">
              <a:lnSpc>
                <a:spcPct val="110000"/>
              </a:lnSpc>
            </a:pPr>
            <a:r>
              <a:rPr lang="en-US" sz="2900" dirty="0">
                <a:latin typeface="+mj-lt"/>
              </a:rPr>
              <a:t>Subjects who had not reached </a:t>
            </a:r>
            <a:br>
              <a:rPr lang="en-US" sz="2900" dirty="0">
                <a:latin typeface="+mj-lt"/>
              </a:rPr>
            </a:br>
            <a:r>
              <a:rPr lang="en-US" sz="2900" dirty="0">
                <a:latin typeface="+mj-lt"/>
              </a:rPr>
              <a:t>24-month follow-up had their outcomes imputed using their last known event status.</a:t>
            </a:r>
          </a:p>
          <a:p>
            <a:pPr indent="-228600">
              <a:lnSpc>
                <a:spcPct val="110000"/>
              </a:lnSpc>
            </a:pPr>
            <a:r>
              <a:rPr lang="en-US" sz="2900" dirty="0">
                <a:latin typeface="+mj-lt"/>
              </a:rPr>
              <a:t>Combining imputed and observed data, the posterior distribution of the difference in 24-month event rates was calculated.</a:t>
            </a:r>
            <a:endParaRPr lang="en-US" sz="2900" b="0" dirty="0">
              <a:latin typeface="+mj-lt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67786" y="1803455"/>
            <a:ext cx="256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Information used to inform modeling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3011" y="1803184"/>
            <a:ext cx="175599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1200" b="1" dirty="0">
                <a:solidFill>
                  <a:schemeClr val="accent3"/>
                </a:solidFill>
              </a:rPr>
              <a:t>Final outcomes modeled</a:t>
            </a:r>
            <a:endParaRPr lang="en-US" dirty="0"/>
          </a:p>
        </p:txBody>
      </p:sp>
      <p:sp>
        <p:nvSpPr>
          <p:cNvPr id="30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15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44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20" grpId="0"/>
      <p:bldP spid="24" grpId="0"/>
      <p:bldP spid="28" grpId="0"/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516084"/>
              </p:ext>
            </p:extLst>
          </p:nvPr>
        </p:nvGraphicFramePr>
        <p:xfrm>
          <a:off x="681487" y="1094778"/>
          <a:ext cx="6086059" cy="377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5710321" y="1706936"/>
            <a:ext cx="0" cy="283509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88876" y="1805561"/>
            <a:ext cx="2461881" cy="7137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 defTabSz="548214"/>
            <a:r>
              <a:rPr lang="en-US" u="sng" dirty="0">
                <a:solidFill>
                  <a:schemeClr val="bg1"/>
                </a:solidFill>
              </a:rPr>
              <a:t>Standard of Success:</a:t>
            </a:r>
          </a:p>
          <a:p>
            <a:pPr algn="ctr" defTabSz="548214"/>
            <a:endParaRPr lang="en-US" b="1" u="sng" dirty="0">
              <a:solidFill>
                <a:schemeClr val="bg1"/>
              </a:solidFill>
            </a:endParaRPr>
          </a:p>
          <a:p>
            <a:pPr algn="ctr" defTabSz="548214"/>
            <a:r>
              <a:rPr lang="en-US" dirty="0">
                <a:solidFill>
                  <a:schemeClr val="bg1"/>
                </a:solidFill>
              </a:rPr>
              <a:t>PP(</a:t>
            </a:r>
            <a:r>
              <a:rPr lang="el-GR" dirty="0">
                <a:solidFill>
                  <a:schemeClr val="bg1"/>
                </a:solidFill>
              </a:rPr>
              <a:t>π</a:t>
            </a:r>
            <a:r>
              <a:rPr lang="en-US" baseline="-25000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l-GR" dirty="0">
                <a:solidFill>
                  <a:schemeClr val="bg1"/>
                </a:solidFill>
              </a:rPr>
              <a:t>π</a:t>
            </a:r>
            <a:r>
              <a:rPr lang="en-US" baseline="-25000" dirty="0">
                <a:solidFill>
                  <a:schemeClr val="bg1"/>
                </a:solidFill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&lt; 0.07) &gt; 0.971</a:t>
            </a:r>
          </a:p>
          <a:p>
            <a:pPr algn="ctr" defTabSz="548214"/>
            <a:endParaRPr lang="en-US" dirty="0">
              <a:solidFill>
                <a:schemeClr val="bg1"/>
              </a:solidFill>
            </a:endParaRPr>
          </a:p>
          <a:p>
            <a:pPr algn="ctr" defTabSz="548214"/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defTabSz="548214"/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0748" y="3083607"/>
            <a:ext cx="2558139" cy="347309"/>
          </a:xfrm>
          <a:prstGeom prst="rect">
            <a:avLst/>
          </a:prstGeom>
          <a:noFill/>
        </p:spPr>
        <p:txBody>
          <a:bodyPr wrap="none" lIns="130589" tIns="65295" rIns="130589" bIns="65295" rtlCol="0">
            <a:spAutoFit/>
          </a:bodyPr>
          <a:lstStyle/>
          <a:p>
            <a:pPr defTabSz="548214"/>
            <a:r>
              <a:rPr lang="en-US" sz="1400" dirty="0">
                <a:solidFill>
                  <a:schemeClr val="bg1"/>
                </a:solidFill>
              </a:rPr>
              <a:t>(0.971 chosen to keep </a:t>
            </a:r>
            <a:r>
              <a:rPr lang="el-GR" sz="1400" dirty="0">
                <a:solidFill>
                  <a:schemeClr val="bg1"/>
                </a:solidFill>
              </a:rPr>
              <a:t>α</a:t>
            </a:r>
            <a:r>
              <a:rPr lang="en-US" sz="1400" dirty="0">
                <a:solidFill>
                  <a:schemeClr val="bg1"/>
                </a:solidFill>
              </a:rPr>
              <a:t> ≤ 0.05)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334" y="1206913"/>
            <a:ext cx="611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Posterior Distribution of the Difference (TAVR rate – SAVR rate)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3192" y="4806512"/>
            <a:ext cx="4897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PP = Posterior Probability; </a:t>
            </a:r>
            <a:r>
              <a:rPr lang="el-GR" sz="1600" dirty="0">
                <a:solidFill>
                  <a:schemeClr val="bg1"/>
                </a:solidFill>
              </a:rPr>
              <a:t>π</a:t>
            </a:r>
            <a:r>
              <a:rPr lang="en-US" sz="1600" baseline="-25000" dirty="0">
                <a:solidFill>
                  <a:schemeClr val="bg1"/>
                </a:solidFill>
              </a:rPr>
              <a:t>T </a:t>
            </a:r>
            <a:r>
              <a:rPr lang="en-US" sz="1600" dirty="0">
                <a:solidFill>
                  <a:schemeClr val="bg1"/>
                </a:solidFill>
              </a:rPr>
              <a:t>= TAVR rate; </a:t>
            </a:r>
            <a:r>
              <a:rPr lang="el-GR" sz="1600" dirty="0">
                <a:solidFill>
                  <a:schemeClr val="bg1"/>
                </a:solidFill>
              </a:rPr>
              <a:t>π</a:t>
            </a:r>
            <a:r>
              <a:rPr lang="en-US" sz="1600" baseline="-25000" dirty="0">
                <a:solidFill>
                  <a:schemeClr val="bg1"/>
                </a:solidFill>
              </a:rPr>
              <a:t>C</a:t>
            </a:r>
            <a:r>
              <a:rPr lang="en-US" sz="1600" dirty="0">
                <a:solidFill>
                  <a:schemeClr val="bg1"/>
                </a:solidFill>
              </a:rPr>
              <a:t> = SAVR rate </a:t>
            </a:r>
            <a:r>
              <a:rPr lang="en-US" sz="1600" dirty="0"/>
              <a:t> </a:t>
            </a: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16</a:t>
            </a:fld>
            <a:endParaRPr lang="en-US" sz="1200" dirty="0">
              <a:latin typeface="+mn-lt"/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36483" y="153714"/>
            <a:ext cx="8450317" cy="591207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Standard of Success for </a:t>
            </a:r>
            <a:r>
              <a:rPr lang="en-US" sz="3200" dirty="0" err="1">
                <a:latin typeface="+mj-lt"/>
              </a:rPr>
              <a:t>Noninferiority</a:t>
            </a:r>
            <a:r>
              <a:rPr lang="en-US" sz="3200" dirty="0">
                <a:latin typeface="+mj-lt"/>
              </a:rPr>
              <a:t>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of the Primary Endpoint</a:t>
            </a:r>
          </a:p>
        </p:txBody>
      </p:sp>
    </p:spTree>
    <p:extLst>
      <p:ext uri="{BB962C8B-B14F-4D97-AF65-F5344CB8AC3E}">
        <p14:creationId xmlns:p14="http://schemas.microsoft.com/office/powerpoint/2010/main" val="952919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Patient Flow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37641" y="693615"/>
            <a:ext cx="7335571" cy="3970653"/>
            <a:chOff x="746247" y="789312"/>
            <a:chExt cx="7335571" cy="3970653"/>
          </a:xfrm>
        </p:grpSpPr>
        <p:cxnSp>
          <p:nvCxnSpPr>
            <p:cNvPr id="29" name="Straight Connector 28"/>
            <p:cNvCxnSpPr>
              <a:stCxn id="7" idx="2"/>
            </p:cNvCxnSpPr>
            <p:nvPr/>
          </p:nvCxnSpPr>
          <p:spPr>
            <a:xfrm flipH="1">
              <a:off x="2154481" y="1771793"/>
              <a:ext cx="2" cy="26594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14" idx="0"/>
            </p:cNvCxnSpPr>
            <p:nvPr/>
          </p:nvCxnSpPr>
          <p:spPr>
            <a:xfrm flipH="1">
              <a:off x="6589144" y="1824132"/>
              <a:ext cx="4057" cy="2607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3124200" y="789312"/>
              <a:ext cx="2438400" cy="375127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69411" y="805936"/>
              <a:ext cx="2139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1,746 patients randomized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46247" y="1483297"/>
              <a:ext cx="2816471" cy="288496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5188" y="1478163"/>
              <a:ext cx="2235199" cy="30777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TAVR ITT group:  N=879 </a:t>
              </a:r>
            </a:p>
          </p:txBody>
        </p:sp>
        <p:cxnSp>
          <p:nvCxnSpPr>
            <p:cNvPr id="10" name="Straight Connector 9"/>
            <p:cNvCxnSpPr>
              <a:stCxn id="5" idx="2"/>
            </p:cNvCxnSpPr>
            <p:nvPr/>
          </p:nvCxnSpPr>
          <p:spPr>
            <a:xfrm>
              <a:off x="4343400" y="1164439"/>
              <a:ext cx="0" cy="1131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6247" y="4452188"/>
              <a:ext cx="2844589" cy="30777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TAVR implanted group: N=863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07478" y="4431292"/>
              <a:ext cx="2763332" cy="30777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SAVR implanted group: N=794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75852" y="1483297"/>
              <a:ext cx="2769080" cy="300532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04582" y="1506830"/>
              <a:ext cx="2977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SAVR ITT group: N=867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5570" y="3601238"/>
              <a:ext cx="2370118" cy="64633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1588" algn="ctr"/>
              <a:r>
                <a:rPr lang="en-US" sz="1200" dirty="0"/>
                <a:t>2 not implanted</a:t>
              </a:r>
            </a:p>
            <a:p>
              <a:pPr marL="1588" algn="ctr"/>
              <a:r>
                <a:rPr lang="en-US" sz="1200" dirty="0"/>
                <a:t>1 went to SAVR</a:t>
              </a:r>
            </a:p>
            <a:p>
              <a:pPr marL="1588" algn="ctr"/>
              <a:r>
                <a:rPr lang="en-US" sz="1200" dirty="0"/>
                <a:t>2 surgical patients received TAVR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4364" y="3095711"/>
              <a:ext cx="2816472" cy="30777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TAVR </a:t>
              </a:r>
              <a:r>
                <a:rPr lang="en-US" sz="1400" dirty="0" err="1"/>
                <a:t>mITT</a:t>
              </a:r>
              <a:r>
                <a:rPr lang="en-US" sz="1400" dirty="0"/>
                <a:t>* group:  N=864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2804" y="2013918"/>
              <a:ext cx="2089030" cy="8309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1588"/>
              <a:r>
                <a:rPr lang="en-US" sz="1200" dirty="0"/>
                <a:t>         15 not attempted:</a:t>
              </a:r>
            </a:p>
            <a:p>
              <a:pPr marL="469900"/>
              <a:r>
                <a:rPr lang="en-US" sz="1200" dirty="0"/>
                <a:t>- 4 died </a:t>
              </a:r>
            </a:p>
            <a:p>
              <a:pPr marL="469900"/>
              <a:r>
                <a:rPr lang="en-US" sz="1200" dirty="0"/>
                <a:t>- 6 withdrew consent</a:t>
              </a:r>
            </a:p>
            <a:p>
              <a:pPr marL="469900"/>
              <a:r>
                <a:rPr lang="en-US" sz="1200" dirty="0"/>
                <a:t>- 5 physician withdrew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62600" y="1936960"/>
              <a:ext cx="2054525" cy="101566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1588"/>
              <a:r>
                <a:rPr lang="en-US" sz="1200" dirty="0"/>
                <a:t>     71 not attempted:</a:t>
              </a:r>
            </a:p>
            <a:p>
              <a:pPr marL="346075" indent="-115888"/>
              <a:r>
                <a:rPr lang="en-US" sz="1200" dirty="0"/>
                <a:t>-  4 died </a:t>
              </a:r>
            </a:p>
            <a:p>
              <a:pPr marL="346075" indent="-115888"/>
              <a:r>
                <a:rPr lang="en-US" sz="1200" dirty="0"/>
                <a:t>-  43 withdrew consent</a:t>
              </a:r>
            </a:p>
            <a:p>
              <a:pPr marL="346075" indent="-115888">
                <a:buFontTx/>
                <a:buChar char="-"/>
              </a:pPr>
              <a:r>
                <a:rPr lang="en-US" sz="1200" dirty="0"/>
                <a:t>23 physician withdrew</a:t>
              </a:r>
            </a:p>
            <a:p>
              <a:pPr marL="346075" indent="-115888">
                <a:buFontTx/>
                <a:buChar char="-"/>
              </a:pPr>
              <a:r>
                <a:rPr lang="en-US" sz="1200" dirty="0"/>
                <a:t>1 lost to follow-up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07478" y="3090903"/>
              <a:ext cx="2763332" cy="30777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SAVR </a:t>
              </a:r>
              <a:r>
                <a:rPr lang="en-US" sz="1400" dirty="0" err="1"/>
                <a:t>mITT</a:t>
              </a:r>
              <a:r>
                <a:rPr lang="en-US" sz="1400" dirty="0"/>
                <a:t>* group: N=796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62600" y="3601238"/>
              <a:ext cx="2054525" cy="64633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1588" algn="ctr"/>
              <a:r>
                <a:rPr lang="en-US" sz="1200" dirty="0"/>
                <a:t>1 not implanted</a:t>
              </a:r>
            </a:p>
            <a:p>
              <a:pPr marL="1588" algn="ctr"/>
              <a:r>
                <a:rPr lang="en-US" sz="1200" dirty="0"/>
                <a:t>2 went to TAVR</a:t>
              </a:r>
            </a:p>
            <a:p>
              <a:pPr marL="1588" algn="ctr"/>
              <a:r>
                <a:rPr lang="en-US" sz="1200" dirty="0"/>
                <a:t>1 TAVR patient received SAVR</a:t>
              </a:r>
            </a:p>
          </p:txBody>
        </p:sp>
        <p:sp>
          <p:nvSpPr>
            <p:cNvPr id="27" name="Left Bracket 26"/>
            <p:cNvSpPr/>
            <p:nvPr/>
          </p:nvSpPr>
          <p:spPr>
            <a:xfrm rot="16200000" flipH="1">
              <a:off x="4282623" y="-850598"/>
              <a:ext cx="197077" cy="4453361"/>
            </a:xfrm>
            <a:prstGeom prst="leftBracke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0148" y="4758372"/>
            <a:ext cx="8684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*The modified intention-to-treat (</a:t>
            </a:r>
            <a:r>
              <a:rPr lang="en-US" sz="1600" dirty="0" err="1"/>
              <a:t>mITT</a:t>
            </a:r>
            <a:r>
              <a:rPr lang="en-US" sz="1600" dirty="0"/>
              <a:t>) population includes all subjects with an attempted procedure </a:t>
            </a:r>
          </a:p>
        </p:txBody>
      </p:sp>
      <p:sp>
        <p:nvSpPr>
          <p:cNvPr id="30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17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198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982378"/>
              </p:ext>
            </p:extLst>
          </p:nvPr>
        </p:nvGraphicFramePr>
        <p:xfrm>
          <a:off x="414068" y="718856"/>
          <a:ext cx="842162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0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indent="0"/>
                      <a:r>
                        <a:rPr lang="en-US" sz="1600" dirty="0"/>
                        <a:t>n</a:t>
                      </a:r>
                      <a:r>
                        <a:rPr lang="en-US" sz="1600" baseline="0" dirty="0"/>
                        <a:t> (%) or mean ± SD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TAVR (N=864)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SAVR (N=796)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73038" indent="0"/>
                      <a:r>
                        <a:rPr lang="en-US" sz="1600" dirty="0"/>
                        <a:t>Age, years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79.9 ± 6.2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79.7 ± 6.1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73038" indent="0"/>
                      <a:r>
                        <a:rPr lang="en-US" sz="1600" dirty="0"/>
                        <a:t>Male</a:t>
                      </a:r>
                      <a:r>
                        <a:rPr lang="en-US" sz="1600" baseline="0" dirty="0"/>
                        <a:t> sex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Times New Roman"/>
                        </a:rPr>
                        <a:t>498 (57.6)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Times New Roman"/>
                        </a:rPr>
                        <a:t>438 (55.0)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73038" indent="0"/>
                      <a:r>
                        <a:rPr lang="en-US" sz="1600" dirty="0"/>
                        <a:t>Body surface area,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Times New Roman"/>
                        </a:rPr>
                        <a:t>1.9 ± 0.2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Times New Roman"/>
                        </a:rPr>
                        <a:t>1.9 ± 0.2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73038" indent="0"/>
                      <a:r>
                        <a:rPr lang="en-US" sz="1600" dirty="0"/>
                        <a:t>STS PROM,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  <a:ea typeface="Cambria"/>
                          <a:cs typeface="Arial"/>
                        </a:rPr>
                        <a:t>4.4 ± 1.5</a:t>
                      </a:r>
                      <a:endParaRPr lang="en-US" sz="16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  <a:ea typeface="Cambria"/>
                          <a:cs typeface="Arial"/>
                        </a:rPr>
                        <a:t>4.5 ± 1.6 </a:t>
                      </a:r>
                      <a:endParaRPr lang="en-US" sz="16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73038" indent="0"/>
                      <a:r>
                        <a:rPr lang="en-US" sz="1600" dirty="0"/>
                        <a:t>Logistic </a:t>
                      </a:r>
                      <a:r>
                        <a:rPr lang="en-US" sz="1600" dirty="0" err="1"/>
                        <a:t>EuroSCORE</a:t>
                      </a:r>
                      <a:r>
                        <a:rPr lang="en-US" sz="1600" dirty="0"/>
                        <a:t>,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11.9</a:t>
                      </a:r>
                      <a:r>
                        <a:rPr lang="en-US" sz="1600" kern="1200" dirty="0">
                          <a:effectLst/>
                          <a:latin typeface="+mn-lt"/>
                          <a:ea typeface="Cambria"/>
                          <a:cs typeface="Arial"/>
                        </a:rPr>
                        <a:t> ± 7.6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11.6</a:t>
                      </a:r>
                      <a:r>
                        <a:rPr lang="en-US" sz="1600" kern="1200" dirty="0">
                          <a:effectLst/>
                          <a:latin typeface="+mn-lt"/>
                          <a:ea typeface="Cambria"/>
                          <a:cs typeface="Arial"/>
                        </a:rPr>
                        <a:t> ± 8.0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73038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Diabetes mellitus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295 (34.1)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277 (34.8)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73038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Serum creatinine &gt;2 mg/dl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14 (1.6)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17 (2.1)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73038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Prior stroke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57 (6.6)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57 (7.2)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73038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Prior TIA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58 (6.7)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46 (5.8)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73038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Peripheral vascular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disease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266 (30.8)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238 (29.9)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73038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Permanent pacemaker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84 (9.7)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72 (9.0)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Baseline Characteristics*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798" y="4892198"/>
            <a:ext cx="4755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/>
              <a:t>mITT</a:t>
            </a:r>
            <a:r>
              <a:rPr lang="en-US" sz="1200" dirty="0"/>
              <a:t> population; no significant difference in any baseline characteristics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18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3588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24435"/>
              </p:ext>
            </p:extLst>
          </p:nvPr>
        </p:nvGraphicFramePr>
        <p:xfrm>
          <a:off x="352958" y="970166"/>
          <a:ext cx="8458200" cy="307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0" dirty="0"/>
                        <a:t> (%) 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TAVR (N=864)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SAVR (N=796)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Coronary artery disease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541 (62.6)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mbria"/>
                          <a:cs typeface="Times New Roman"/>
                        </a:rPr>
                        <a:t>511 (64.2)</a:t>
                      </a:r>
                      <a:endParaRPr lang="en-US" sz="18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Prior CABG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138 (16.0)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mbria"/>
                          <a:cs typeface="Times New Roman"/>
                        </a:rPr>
                        <a:t>137 (17.2)</a:t>
                      </a:r>
                      <a:endParaRPr lang="en-US" sz="18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Prior PCI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184 (21.3)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mbria"/>
                          <a:cs typeface="Times New Roman"/>
                        </a:rPr>
                        <a:t>169 (21.2)</a:t>
                      </a:r>
                      <a:endParaRPr lang="en-US" sz="18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Prior myocardial infarction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125 (14.5)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111 (13.9)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Congestive heart failure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824 (95.4)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769 (96.6)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History of arrhythmia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275 (31.8) 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250 (31.4)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Atrial fibrillation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243 (28.1)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211 (26.5)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3336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NYHA Class III/IV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520 (60.2)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463 (58.2)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+mj-lt"/>
              </a:rPr>
              <a:t>Baseline Cardiac Risk Factors*</a:t>
            </a:r>
            <a:endParaRPr lang="en-US" sz="2400" dirty="0"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798" y="4701401"/>
            <a:ext cx="475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/>
              <a:t>mITT</a:t>
            </a:r>
            <a:r>
              <a:rPr lang="en-US" sz="1200" dirty="0"/>
              <a:t> population; no significant difference in any baseline characteristics</a:t>
            </a:r>
          </a:p>
          <a:p>
            <a:endParaRPr lang="en-US" sz="1200" dirty="0"/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19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93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8338" name="Rectangle 2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r>
              <a:rPr lang="en-US" sz="2000" dirty="0">
                <a:latin typeface="Arial"/>
                <a:cs typeface="Arial"/>
              </a:rPr>
              <a:t>		</a:t>
            </a:r>
            <a:endParaRPr lang="en-US" sz="2000" b="1" dirty="0">
              <a:latin typeface="Arial"/>
              <a:cs typeface="Arial"/>
            </a:endParaRPr>
          </a:p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endParaRPr lang="en-US" sz="1600" b="1" dirty="0">
              <a:latin typeface="Arial"/>
              <a:cs typeface="Arial"/>
            </a:endParaRPr>
          </a:p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endParaRPr lang="en-US" sz="1600" b="1" dirty="0">
              <a:latin typeface="Arial"/>
              <a:cs typeface="Arial"/>
            </a:endParaRPr>
          </a:p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endParaRPr lang="en-US" sz="1600" b="1" dirty="0">
              <a:latin typeface="Arial"/>
              <a:cs typeface="Arial"/>
            </a:endParaRPr>
          </a:p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endParaRPr lang="en-US" sz="1600" b="1" dirty="0">
              <a:latin typeface="Arial"/>
              <a:cs typeface="Arial"/>
            </a:endParaRPr>
          </a:p>
          <a:p>
            <a:pPr eaLnBrk="1" hangingPunct="1">
              <a:buFontTx/>
              <a:buNone/>
              <a:tabLst>
                <a:tab pos="2974975" algn="l"/>
              </a:tabLst>
              <a:defRPr/>
            </a:pP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effectLst/>
                <a:latin typeface="+mn-lt"/>
              </a:rPr>
              <a:t>Disclosure Statement of Financial Interest </a:t>
            </a:r>
            <a:endParaRPr lang="en-US" sz="3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1" y="1200151"/>
            <a:ext cx="8199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2</a:t>
            </a:fld>
            <a:endParaRPr lang="en-US" sz="1200" dirty="0"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" y="914400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FFFF"/>
                </a:solidFill>
                <a:latin typeface="+mn-lt"/>
                <a:ea typeface="ヒラギノ角ゴ Pro W3" charset="-128"/>
              </a:rPr>
              <a:t>Within the past 12 months, I or my spouse/partner have had a financial interest/arrangement or affiliation with the organization(s) listed below.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97788"/>
              </p:ext>
            </p:extLst>
          </p:nvPr>
        </p:nvGraphicFramePr>
        <p:xfrm>
          <a:off x="558222" y="2507828"/>
          <a:ext cx="7639479" cy="1957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5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u="none" dirty="0">
                          <a:solidFill>
                            <a:schemeClr val="bg1"/>
                          </a:solidFill>
                        </a:rPr>
                        <a:t>Financial Relationship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3200" u="none" dirty="0">
                          <a:solidFill>
                            <a:schemeClr val="bg1"/>
                          </a:solidFill>
                        </a:rPr>
                        <a:t>Company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Consultant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(fees paid to institution)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Medtronic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678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793524"/>
              </p:ext>
            </p:extLst>
          </p:nvPr>
        </p:nvGraphicFramePr>
        <p:xfrm>
          <a:off x="332113" y="857851"/>
          <a:ext cx="8432323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4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n</a:t>
                      </a:r>
                      <a:r>
                        <a:rPr lang="en-US" sz="1500" baseline="0" dirty="0"/>
                        <a:t> (%) </a:t>
                      </a:r>
                      <a:r>
                        <a:rPr lang="en-US" sz="1400" baseline="0" dirty="0"/>
                        <a:t>or mean ± SD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TAVR (N=864)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SAVR (N=796)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2860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Body mass index &lt;21 kg/m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 (2.3)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 (2.6)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2860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Falls in past 6 months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102 (11.8)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101 (12.7)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2860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 meter gait speed &gt;6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428 (51.8)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403 (52.9)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2860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minute walk test (meters)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254.1 ± 115.8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260.9 ± 117.9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2860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Grip strength below threshold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519 (62.5)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490 (63.1)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2860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Does not live independently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 (2.1)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 (2.8)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33363" marR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Chronic lung disease (mod/severe)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115 (13.3)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106 (13.3)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2860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Home oxygen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 (2.1)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 (2.6)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2860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Cirrhosis of the liver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(0.5)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 (0.6)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22860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Immunosuppressive therapy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64 (7.4)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68 (8.5)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798" y="4856669"/>
            <a:ext cx="475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/>
              <a:t>mITT</a:t>
            </a:r>
            <a:r>
              <a:rPr lang="en-US" sz="1200" dirty="0"/>
              <a:t> population; no significant difference in any baseline characteristics</a:t>
            </a:r>
          </a:p>
          <a:p>
            <a:endParaRPr lang="en-US" sz="1200" dirty="0"/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20</a:t>
            </a:fld>
            <a:endParaRPr lang="en-US" sz="1200" dirty="0">
              <a:latin typeface="+mn-lt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36483" y="153714"/>
            <a:ext cx="8450317" cy="591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rgbClr val="FFD8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latin typeface="+mj-lt"/>
              </a:rPr>
              <a:t>Baseline Frailty, Disabilities and Comorbidities*</a:t>
            </a:r>
          </a:p>
        </p:txBody>
      </p:sp>
    </p:spTree>
    <p:extLst>
      <p:ext uri="{BB962C8B-B14F-4D97-AF65-F5344CB8AC3E}">
        <p14:creationId xmlns:p14="http://schemas.microsoft.com/office/powerpoint/2010/main" val="386171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RESULTS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21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793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327694"/>
              </p:ext>
            </p:extLst>
          </p:nvPr>
        </p:nvGraphicFramePr>
        <p:xfrm>
          <a:off x="351778" y="841477"/>
          <a:ext cx="8296922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4341169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No. at Risk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79871"/>
              </p:ext>
            </p:extLst>
          </p:nvPr>
        </p:nvGraphicFramePr>
        <p:xfrm>
          <a:off x="1135380" y="4572000"/>
          <a:ext cx="76962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4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5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8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796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674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407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241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864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rgbClr val="FFD81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755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rgbClr val="FFD81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612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rgbClr val="FFD81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456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rgbClr val="FFD81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272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40" y="478507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FFD815"/>
                </a:solidFill>
                <a:cs typeface="Arial" panose="020B0604020202020204" pitchFamily="34" charset="0"/>
              </a:rPr>
              <a:t>    TAVR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" y="454119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4BACC6"/>
                </a:solidFill>
                <a:cs typeface="Arial" panose="020B0604020202020204" pitchFamily="34" charset="0"/>
              </a:rPr>
              <a:t>    SAVR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068761" y="1816537"/>
            <a:ext cx="304800" cy="0"/>
          </a:xfrm>
          <a:prstGeom prst="line">
            <a:avLst/>
          </a:prstGeom>
          <a:ln w="38100">
            <a:solidFill>
              <a:srgbClr val="FFD8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All-Cause Mortality or Disabling Stroke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173900"/>
              </p:ext>
            </p:extLst>
          </p:nvPr>
        </p:nvGraphicFramePr>
        <p:xfrm>
          <a:off x="4863154" y="1421356"/>
          <a:ext cx="3436345" cy="765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7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24 Months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TAVR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SAVR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12.6%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14.0%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812495" y="1816537"/>
            <a:ext cx="304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22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7932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Primary Endpoint  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067203"/>
              </p:ext>
            </p:extLst>
          </p:nvPr>
        </p:nvGraphicFramePr>
        <p:xfrm>
          <a:off x="776377" y="92233"/>
          <a:ext cx="7431368" cy="377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38528"/>
              </p:ext>
            </p:extLst>
          </p:nvPr>
        </p:nvGraphicFramePr>
        <p:xfrm>
          <a:off x="396353" y="4285732"/>
          <a:ext cx="7960383" cy="720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3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3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TAVR  (95% CI)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09728" marR="1097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SAVR (95% CI)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09728" marR="1097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Difference  (95% CI)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09728" marR="1097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12.6%  (10.2%, 15.3%)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09728" marR="1097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14.0%  (11.4%, 17.0%)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09728" marR="1097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–1.4% (–5.2%, 2.3%)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09728" marR="1097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1447" y="3804252"/>
            <a:ext cx="2655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Difference in 24-month incidence</a:t>
            </a:r>
          </a:p>
          <a:p>
            <a:pPr algn="ctr"/>
            <a:r>
              <a:rPr lang="en-US" sz="1400" dirty="0"/>
              <a:t>TAVR - SAVR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9634" y="2425606"/>
            <a:ext cx="1329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PP &gt;0.999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meets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noninferiority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927011" y="650000"/>
            <a:ext cx="8627" cy="2838091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95924" y="1519250"/>
            <a:ext cx="1563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Noninferiority margin</a:t>
            </a:r>
          </a:p>
        </p:txBody>
      </p:sp>
      <p:cxnSp>
        <p:nvCxnSpPr>
          <p:cNvPr id="11" name="Curved Connector 10"/>
          <p:cNvCxnSpPr>
            <a:stCxn id="10" idx="2"/>
          </p:cNvCxnSpPr>
          <p:nvPr/>
        </p:nvCxnSpPr>
        <p:spPr>
          <a:xfrm rot="5400000">
            <a:off x="7066116" y="2006542"/>
            <a:ext cx="613969" cy="808934"/>
          </a:xfrm>
          <a:prstGeom prst="curvedConnector2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11002" y="760795"/>
            <a:ext cx="1932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Posterior Probability </a:t>
            </a:r>
          </a:p>
          <a:p>
            <a:pPr algn="ctr"/>
            <a:r>
              <a:rPr lang="en-US" sz="1600" dirty="0"/>
              <a:t>distribution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5400000">
            <a:off x="4985586" y="1297669"/>
            <a:ext cx="613969" cy="808934"/>
          </a:xfrm>
          <a:prstGeom prst="curvedConnector2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23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929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378850"/>
              </p:ext>
            </p:extLst>
          </p:nvPr>
        </p:nvGraphicFramePr>
        <p:xfrm>
          <a:off x="685800" y="6858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4341169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No. at Risk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614609"/>
              </p:ext>
            </p:extLst>
          </p:nvPr>
        </p:nvGraphicFramePr>
        <p:xfrm>
          <a:off x="1371600" y="4572000"/>
          <a:ext cx="76962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4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5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8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796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690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569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414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249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864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rgbClr val="FFD81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762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rgbClr val="FFD81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621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rgbClr val="FFD81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465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rgbClr val="FFD81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7175" y="4794596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FFD815"/>
                </a:solidFill>
                <a:cs typeface="Arial" panose="020B0604020202020204" pitchFamily="34" charset="0"/>
              </a:rPr>
              <a:t>TAVR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" y="454119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4BACC6"/>
                </a:solidFill>
                <a:cs typeface="Arial" panose="020B0604020202020204" pitchFamily="34" charset="0"/>
              </a:rPr>
              <a:t>SAVR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6483" y="126878"/>
            <a:ext cx="8450317" cy="591207"/>
          </a:xfrm>
        </p:spPr>
        <p:txBody>
          <a:bodyPr/>
          <a:lstStyle/>
          <a:p>
            <a:r>
              <a:rPr lang="en-US" sz="3200" dirty="0">
                <a:effectLst/>
                <a:latin typeface="+mn-lt"/>
              </a:rPr>
              <a:t>All-Cause Mortality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2483920"/>
            <a:ext cx="1788759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30 Day</a:t>
            </a:r>
          </a:p>
          <a:p>
            <a:r>
              <a:rPr lang="en-US" sz="1400" dirty="0"/>
              <a:t>SAVR 1.7%   O:E 0.38</a:t>
            </a:r>
          </a:p>
          <a:p>
            <a:r>
              <a:rPr lang="en-US" sz="1400" dirty="0"/>
              <a:t>TAVR 2.2%   O:E 0.50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41088"/>
              </p:ext>
            </p:extLst>
          </p:nvPr>
        </p:nvGraphicFramePr>
        <p:xfrm>
          <a:off x="4825411" y="1166586"/>
          <a:ext cx="3848986" cy="111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48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n>
                            <a:noFill/>
                          </a:ln>
                          <a:effectLst/>
                          <a:latin typeface="+mn-lt"/>
                          <a:ea typeface="MS Mincho"/>
                          <a:cs typeface="Times New Roman"/>
                        </a:rPr>
                        <a:t>      TAVR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n>
                            <a:noFill/>
                          </a:ln>
                          <a:effectLst/>
                          <a:latin typeface="+mn-lt"/>
                          <a:ea typeface="MS Mincho"/>
                          <a:cs typeface="Times New Roman"/>
                        </a:rPr>
                        <a:t>          SAVR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n>
                          <a:noFill/>
                        </a:ln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n>
                          <a:noFill/>
                        </a:ln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239336" y="1696066"/>
            <a:ext cx="304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50031" y="1690240"/>
            <a:ext cx="304800" cy="0"/>
          </a:xfrm>
          <a:prstGeom prst="line">
            <a:avLst/>
          </a:prstGeom>
          <a:ln w="38100">
            <a:solidFill>
              <a:srgbClr val="FFD8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24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7511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820756"/>
              </p:ext>
            </p:extLst>
          </p:nvPr>
        </p:nvGraphicFramePr>
        <p:xfrm>
          <a:off x="685800" y="6858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66254"/>
              </p:ext>
            </p:extLst>
          </p:nvPr>
        </p:nvGraphicFramePr>
        <p:xfrm>
          <a:off x="4818132" y="1165142"/>
          <a:ext cx="3848986" cy="111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48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24 Months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     TAVR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         SAVR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95% CI for Difference</a:t>
                      </a:r>
                      <a:endParaRPr lang="en-US" sz="1400" b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11.4%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11.6%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-3.8, 3.3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589980"/>
              </p:ext>
            </p:extLst>
          </p:nvPr>
        </p:nvGraphicFramePr>
        <p:xfrm>
          <a:off x="685800" y="6858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7021"/>
              </p:ext>
            </p:extLst>
          </p:nvPr>
        </p:nvGraphicFramePr>
        <p:xfrm>
          <a:off x="4819355" y="1160530"/>
          <a:ext cx="3848986" cy="111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48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ln>
                            <a:noFill/>
                          </a:ln>
                          <a:effectLst/>
                          <a:latin typeface="+mn-lt"/>
                          <a:ea typeface="MS Mincho"/>
                          <a:cs typeface="Times New Roman"/>
                        </a:rPr>
                        <a:t>      TAVR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n>
                            <a:noFill/>
                          </a:ln>
                          <a:effectLst/>
                          <a:latin typeface="+mn-lt"/>
                          <a:ea typeface="MS Mincho"/>
                          <a:cs typeface="Times New Roman"/>
                        </a:rPr>
                        <a:t>          SAVR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n>
                          <a:noFill/>
                        </a:ln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n>
                          <a:noFill/>
                        </a:ln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4341169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No. at Risk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016370"/>
              </p:ext>
            </p:extLst>
          </p:nvPr>
        </p:nvGraphicFramePr>
        <p:xfrm>
          <a:off x="1371600" y="4524500"/>
          <a:ext cx="76962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4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5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8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796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690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569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414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249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864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rgbClr val="FFD81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762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rgbClr val="FFD81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621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rgbClr val="FFD81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465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rgbClr val="FFD81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66700" y="478507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FFD815"/>
                </a:solidFill>
                <a:cs typeface="Arial" panose="020B0604020202020204" pitchFamily="34" charset="0"/>
              </a:rPr>
              <a:t>TAVR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225" y="452214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4BACC6"/>
                </a:solidFill>
                <a:cs typeface="Arial" panose="020B0604020202020204" pitchFamily="34" charset="0"/>
              </a:rPr>
              <a:t>SAVR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239336" y="1696066"/>
            <a:ext cx="304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50031" y="1690240"/>
            <a:ext cx="304800" cy="0"/>
          </a:xfrm>
          <a:prstGeom prst="line">
            <a:avLst/>
          </a:prstGeom>
          <a:ln w="38100">
            <a:solidFill>
              <a:srgbClr val="FFD8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6483" y="126878"/>
            <a:ext cx="8450317" cy="591207"/>
          </a:xfrm>
        </p:spPr>
        <p:txBody>
          <a:bodyPr/>
          <a:lstStyle/>
          <a:p>
            <a:r>
              <a:rPr lang="en-US" sz="3200" dirty="0">
                <a:effectLst/>
                <a:latin typeface="+mn-lt"/>
              </a:rPr>
              <a:t>All-Cause Mortality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2483920"/>
            <a:ext cx="1788759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30 Day</a:t>
            </a:r>
          </a:p>
          <a:p>
            <a:r>
              <a:rPr lang="en-US" sz="1400" dirty="0"/>
              <a:t>SAVR 1.7%   O:E 0.38</a:t>
            </a:r>
          </a:p>
          <a:p>
            <a:r>
              <a:rPr lang="en-US" sz="1400" dirty="0"/>
              <a:t>TAVR 2.2%   O:E 0.50</a:t>
            </a:r>
          </a:p>
        </p:txBody>
      </p:sp>
      <p:sp>
        <p:nvSpPr>
          <p:cNvPr id="16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25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762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07385" y="4867696"/>
            <a:ext cx="381000" cy="14287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A3032E39-2DD7-6341-87B9-9AB98FE36691}" type="slidenum">
              <a:rPr lang="en-US" sz="1200" smtClean="0"/>
              <a:pPr/>
              <a:t>26</a:t>
            </a:fld>
            <a:endParaRPr lang="en-US" sz="1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70222" y="766823"/>
          <a:ext cx="8222928" cy="399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6483" y="222294"/>
            <a:ext cx="8761467" cy="591207"/>
          </a:xfrm>
        </p:spPr>
        <p:txBody>
          <a:bodyPr lIns="57150" tIns="28575" rIns="57150" bIns="28575"/>
          <a:lstStyle/>
          <a:p>
            <a:r>
              <a:rPr lang="en-US" dirty="0">
                <a:latin typeface="+mj-lt"/>
              </a:rPr>
              <a:t>Instantaneous Hazard of Mortality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905536" y="970681"/>
            <a:ext cx="3689189" cy="695126"/>
            <a:chOff x="4905536" y="970681"/>
            <a:chExt cx="3689189" cy="695126"/>
          </a:xfrm>
        </p:grpSpPr>
        <p:sp>
          <p:nvSpPr>
            <p:cNvPr id="2" name="TextBox 1"/>
            <p:cNvSpPr txBox="1"/>
            <p:nvPr/>
          </p:nvSpPr>
          <p:spPr>
            <a:xfrm>
              <a:off x="5372100" y="970681"/>
              <a:ext cx="1327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SURTAVI TAVR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67575" y="970681"/>
              <a:ext cx="1327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SURTAVI SAVR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67575" y="1358030"/>
              <a:ext cx="1327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High-Risk SAVR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2100" y="1358030"/>
              <a:ext cx="1327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High-Risk TAVR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905536" y="1113356"/>
              <a:ext cx="425450" cy="0"/>
            </a:xfrm>
            <a:prstGeom prst="line">
              <a:avLst/>
            </a:prstGeom>
            <a:ln w="38100">
              <a:solidFill>
                <a:srgbClr val="FFD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905536" y="1511918"/>
              <a:ext cx="425450" cy="0"/>
            </a:xfrm>
            <a:prstGeom prst="line">
              <a:avLst/>
            </a:prstGeom>
            <a:ln w="38100">
              <a:solidFill>
                <a:srgbClr val="FFD8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842125" y="1511918"/>
              <a:ext cx="425450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842125" y="1113356"/>
              <a:ext cx="425450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47153" y="4832152"/>
            <a:ext cx="8395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Guadiani</a:t>
            </a:r>
            <a:r>
              <a:rPr lang="en-US" sz="1000" dirty="0"/>
              <a:t> V. </a:t>
            </a:r>
            <a:r>
              <a:rPr lang="en-US" sz="1000" dirty="0" err="1"/>
              <a:t>Deeb</a:t>
            </a:r>
            <a:r>
              <a:rPr lang="en-US" sz="1000" dirty="0"/>
              <a:t> GM, </a:t>
            </a:r>
            <a:r>
              <a:rPr lang="en-US" sz="1000" dirty="0" err="1"/>
              <a:t>Popma</a:t>
            </a:r>
            <a:r>
              <a:rPr lang="en-US" sz="1000" dirty="0"/>
              <a:t> JJ, et al. J </a:t>
            </a:r>
            <a:r>
              <a:rPr lang="en-US" sz="1000" dirty="0" err="1"/>
              <a:t>Thorac</a:t>
            </a:r>
            <a:r>
              <a:rPr lang="en-US" sz="1000" dirty="0"/>
              <a:t> </a:t>
            </a:r>
            <a:r>
              <a:rPr lang="en-US" sz="1000" dirty="0" err="1"/>
              <a:t>Cardiovasc</a:t>
            </a:r>
            <a:r>
              <a:rPr lang="en-US" sz="1000" dirty="0"/>
              <a:t> </a:t>
            </a:r>
            <a:r>
              <a:rPr lang="en-US" sz="1000" dirty="0" err="1"/>
              <a:t>Surg</a:t>
            </a:r>
            <a:r>
              <a:rPr lang="en-US" sz="1000" dirty="0"/>
              <a:t> 2017.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80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274534"/>
              </p:ext>
            </p:extLst>
          </p:nvPr>
        </p:nvGraphicFramePr>
        <p:xfrm>
          <a:off x="685800" y="685800"/>
          <a:ext cx="81534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4341169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No. at Risk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5088"/>
              </p:ext>
            </p:extLst>
          </p:nvPr>
        </p:nvGraphicFramePr>
        <p:xfrm>
          <a:off x="1371600" y="4572000"/>
          <a:ext cx="76962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4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5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8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796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674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407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chemeClr val="accent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j-lt"/>
                          <a:cs typeface="Arial" panose="020B0604020202020204" pitchFamily="34" charset="0"/>
                        </a:rPr>
                        <a:t>241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864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rgbClr val="FFD81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755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rgbClr val="FFD81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612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rgbClr val="FFD81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456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b="0" dirty="0">
                        <a:solidFill>
                          <a:srgbClr val="FFD815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j-lt"/>
                          <a:cs typeface="Arial" panose="020B0604020202020204" pitchFamily="34" charset="0"/>
                        </a:rPr>
                        <a:t>272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7175" y="478507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FFD815"/>
                </a:solidFill>
                <a:cs typeface="Arial" panose="020B0604020202020204" pitchFamily="34" charset="0"/>
              </a:rPr>
              <a:t>TAVR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530" y="4541176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4BACC6"/>
                </a:solidFill>
                <a:cs typeface="Arial" panose="020B0604020202020204" pitchFamily="34" charset="0"/>
              </a:rPr>
              <a:t>SAVR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85538" y="1634781"/>
            <a:ext cx="304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15786" y="1635581"/>
            <a:ext cx="304800" cy="0"/>
          </a:xfrm>
          <a:prstGeom prst="line">
            <a:avLst/>
          </a:prstGeom>
          <a:ln w="38100">
            <a:solidFill>
              <a:srgbClr val="FFD8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4434" y="133464"/>
            <a:ext cx="8450317" cy="591207"/>
          </a:xfrm>
        </p:spPr>
        <p:txBody>
          <a:bodyPr/>
          <a:lstStyle/>
          <a:p>
            <a:r>
              <a:rPr lang="en-US" sz="3200" dirty="0">
                <a:effectLst/>
                <a:latin typeface="+mn-lt"/>
              </a:rPr>
              <a:t>Disabling Stroke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568030"/>
              </p:ext>
            </p:extLst>
          </p:nvPr>
        </p:nvGraphicFramePr>
        <p:xfrm>
          <a:off x="4795284" y="1068288"/>
          <a:ext cx="3891515" cy="117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48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24 Months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     TAVR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   SAVR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95% CI for Difference</a:t>
                      </a:r>
                      <a:endParaRPr lang="en-US" sz="1600" b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2.6%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4.5%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-4.0, 0.1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27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08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47135"/>
              </p:ext>
            </p:extLst>
          </p:nvPr>
        </p:nvGraphicFramePr>
        <p:xfrm>
          <a:off x="287079" y="1266101"/>
          <a:ext cx="8686803" cy="319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Characteristic,</a:t>
                      </a:r>
                      <a:r>
                        <a:rPr lang="en-US" b="1" baseline="0" dirty="0"/>
                        <a:t> m</a:t>
                      </a:r>
                      <a:r>
                        <a:rPr lang="en-US" b="1" dirty="0"/>
                        <a:t>ean</a:t>
                      </a:r>
                      <a:r>
                        <a:rPr lang="en-US" b="1" baseline="0" dirty="0"/>
                        <a:t> ± SD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TAVR</a:t>
                      </a:r>
                    </a:p>
                    <a:p>
                      <a:pPr algn="ctr"/>
                      <a:r>
                        <a:rPr lang="en-US" sz="1600" dirty="0"/>
                        <a:t>(n=864)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SAVR</a:t>
                      </a:r>
                    </a:p>
                    <a:p>
                      <a:pPr algn="ctr"/>
                      <a:r>
                        <a:rPr lang="en-US" sz="1600" dirty="0"/>
                        <a:t>(n=796)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 CI </a:t>
                      </a:r>
                    </a:p>
                    <a:p>
                      <a:pPr algn="ctr"/>
                      <a:r>
                        <a:rPr lang="en-US" dirty="0"/>
                        <a:t>for difference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Procedure time,</a:t>
                      </a:r>
                      <a:r>
                        <a:rPr lang="en-US" sz="1600" baseline="0" dirty="0">
                          <a:latin typeface="+mn-lt"/>
                        </a:rPr>
                        <a:t> min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52.3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± 32.7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203.7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± 69.1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(-156.7, -146.1)</a:t>
                      </a: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Total time in </a:t>
                      </a:r>
                      <a:r>
                        <a:rPr lang="en-US" sz="1600" dirty="0" err="1">
                          <a:latin typeface="+mn-lt"/>
                        </a:rPr>
                        <a:t>cath</a:t>
                      </a:r>
                      <a:r>
                        <a:rPr lang="en-US" sz="1600" dirty="0">
                          <a:latin typeface="+mn-lt"/>
                        </a:rPr>
                        <a:t> lab</a:t>
                      </a:r>
                      <a:r>
                        <a:rPr lang="en-US" sz="1600" baseline="0" dirty="0">
                          <a:latin typeface="+mn-lt"/>
                        </a:rPr>
                        <a:t> or </a:t>
                      </a:r>
                      <a:r>
                        <a:rPr lang="en-US" sz="1600" baseline="0" dirty="0" err="1">
                          <a:latin typeface="+mn-lt"/>
                        </a:rPr>
                        <a:t>OR</a:t>
                      </a:r>
                      <a:r>
                        <a:rPr lang="en-US" sz="1600" baseline="0" dirty="0">
                          <a:latin typeface="+mn-lt"/>
                        </a:rPr>
                        <a:t>, min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190.8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± 61.3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295.5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± 81.6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(-111.7, -97.6)</a:t>
                      </a: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Aortic</a:t>
                      </a:r>
                      <a:r>
                        <a:rPr lang="en-US" sz="1600" baseline="0" dirty="0">
                          <a:latin typeface="+mn-lt"/>
                        </a:rPr>
                        <a:t> cross-clamp time, min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7235" marR="672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74.3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± 30.4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7235" marR="672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CPB time, min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7235" marR="672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97.8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± 39.3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7235" marR="672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+mn-lt"/>
                        </a:rPr>
                        <a:t>Length of index procedure hospital stay, days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5.75 ± 4.85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9.75 ± 8.03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(-4.65, -3.36)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Length of ICU stay</a:t>
                      </a:r>
                      <a:r>
                        <a:rPr lang="en-US" sz="1600">
                          <a:latin typeface="+mn-lt"/>
                        </a:rPr>
                        <a:t>, hours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(n=767)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48.6 ± 44.0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(n=778)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70.4 ± 96.2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(-29.3, -14.3)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Characteristics 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28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191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2459" y="733727"/>
          <a:ext cx="8683416" cy="4158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71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TAVR (N=864)</a:t>
                      </a:r>
                      <a:endParaRPr lang="en-US" sz="15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SAVR (N=796)</a:t>
                      </a:r>
                      <a:endParaRPr lang="en-US" sz="15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95% CI for Difference</a:t>
                      </a:r>
                      <a:endParaRPr lang="en-US" sz="15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98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All-cause mortality or disabling stroke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2.8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3.9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-2.8, 0.7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4763" marR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All-cause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 mortality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2.2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1.7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-0.9, 1.8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44">
                <a:tc>
                  <a:txBody>
                    <a:bodyPr/>
                    <a:lstStyle/>
                    <a:p>
                      <a:pPr marL="4763" marR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Disabling stroke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1.2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2.5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-2.6, 0.1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04">
                <a:tc>
                  <a:txBody>
                    <a:bodyPr/>
                    <a:lstStyle/>
                    <a:p>
                      <a:pPr marL="4763" marR="0" inden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All stroke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3.4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5.6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-4.2, -0.2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2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Overt  life-threatening or major bleeding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12.2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9.3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-0.1, 5.9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Transfusion of PRBCs* - n (%)</a:t>
                      </a:r>
                    </a:p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Arial"/>
                        </a:rPr>
                        <a:t>        0</a:t>
                      </a:r>
                      <a:r>
                        <a:rPr lang="en-US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Arial"/>
                        </a:rPr>
                        <a:t> units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 marL="22860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 2 – 4 units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 marL="22860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 ≥ 4 units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756 (87.5)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48 (5.6)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31 (3.6)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469 (58.9)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136 (17.1)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101 (12.7)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 24.4, 32.5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-14.5, -8.5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-11.7, -6.5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837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Acute kidney injury, stage 2-3 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Times New Roman"/>
                        </a:rPr>
                        <a:t>1.7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Times New Roman"/>
                        </a:rPr>
                        <a:t>4.4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-4.4, -1.0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393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Major vascular complication 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6.0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1.1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3.2, 6.7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199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Cardiac perforation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1.7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0.9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-0.2, 2.0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10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Cardiogenic shock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1.1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3.8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-4.2, -1.1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393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Permanent pacemaker implant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25.9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6.6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15.9, 22.7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54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Atrial fibrillation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 12.9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 43.4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-34.7, -26.4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671" y="4865799"/>
            <a:ext cx="3621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*Percentage rates, all others are Bayesian rates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578" y="2381304"/>
            <a:ext cx="8740422" cy="857196"/>
          </a:xfrm>
          <a:prstGeom prst="rect">
            <a:avLst/>
          </a:prstGeom>
          <a:noFill/>
          <a:ln w="6350">
            <a:solidFill>
              <a:srgbClr val="FFD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6878" y="4055974"/>
            <a:ext cx="8784269" cy="301285"/>
          </a:xfrm>
          <a:prstGeom prst="rect">
            <a:avLst/>
          </a:prstGeom>
          <a:noFill/>
          <a:ln w="6350">
            <a:solidFill>
              <a:srgbClr val="FFD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114" y="1857428"/>
            <a:ext cx="8769938" cy="301285"/>
          </a:xfrm>
          <a:prstGeom prst="rect">
            <a:avLst/>
          </a:prstGeom>
          <a:noFill/>
          <a:ln w="6350">
            <a:solidFill>
              <a:srgbClr val="FFD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4589" y="3534142"/>
            <a:ext cx="8777033" cy="276446"/>
          </a:xfrm>
          <a:prstGeom prst="rect">
            <a:avLst/>
          </a:prstGeom>
          <a:noFill/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386" y="4347416"/>
            <a:ext cx="8794761" cy="276446"/>
          </a:xfrm>
          <a:prstGeom prst="rect">
            <a:avLst/>
          </a:prstGeom>
          <a:noFill/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4787" y="4623622"/>
            <a:ext cx="8796359" cy="261227"/>
          </a:xfrm>
          <a:prstGeom prst="rect">
            <a:avLst/>
          </a:prstGeom>
          <a:noFill/>
          <a:ln w="6350">
            <a:solidFill>
              <a:srgbClr val="FFD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29</a:t>
            </a:fld>
            <a:endParaRPr lang="en-US" sz="1200" dirty="0">
              <a:latin typeface="+mn-lt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236483" y="126878"/>
            <a:ext cx="8755117" cy="591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rgbClr val="FFD8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effectLst/>
                <a:latin typeface="+mn-lt"/>
              </a:rPr>
              <a:t>30-Day Safety and Procedure-related Complications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1414" y="3229028"/>
            <a:ext cx="8769938" cy="301285"/>
          </a:xfrm>
          <a:prstGeom prst="rect">
            <a:avLst/>
          </a:prstGeom>
          <a:noFill/>
          <a:ln w="6350">
            <a:solidFill>
              <a:srgbClr val="FFD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6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0" dirty="0">
                <a:latin typeface="+mn-lt"/>
              </a:rPr>
              <a:t>Self-expanding transcatheter aortic valve replacement (TAVR) is preferred to medical therapy in patients with severe, symptomatic aortic stenosis deemed prohibitive for surgical aortic valve replacement (SAVR)</a:t>
            </a:r>
            <a:r>
              <a:rPr lang="en-US" sz="2400" b="0" baseline="30000" dirty="0">
                <a:latin typeface="+mn-lt"/>
              </a:rPr>
              <a:t>1</a:t>
            </a:r>
            <a:r>
              <a:rPr lang="en-US" sz="2400" b="0" dirty="0">
                <a:latin typeface="+mn-lt"/>
              </a:rPr>
              <a:t>, and is superior in patients at high risk for operative mortality at 30 days.</a:t>
            </a:r>
            <a:r>
              <a:rPr lang="en-US" sz="2400" b="0" baseline="30000" dirty="0"/>
              <a:t>2</a:t>
            </a:r>
          </a:p>
          <a:p>
            <a:r>
              <a:rPr lang="en-US" sz="2400" b="0" dirty="0">
                <a:latin typeface="+mn-lt"/>
              </a:rPr>
              <a:t>The comparative efficacy of TAVR and SAVR has been less well studied in aortic stenosis patients at lower surgical risk.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latin typeface="+mn-lt"/>
              </a:rPr>
              <a:t>Background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567" y="4620280"/>
            <a:ext cx="3992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Popma J,  Adams D, Reardon M, et al. J Am </a:t>
            </a:r>
            <a:r>
              <a:rPr lang="en-US" sz="1200" dirty="0" err="1"/>
              <a:t>Coll</a:t>
            </a:r>
            <a:r>
              <a:rPr lang="en-US" sz="1200" dirty="0"/>
              <a:t> </a:t>
            </a:r>
            <a:r>
              <a:rPr lang="en-US" sz="1200" dirty="0" err="1"/>
              <a:t>Cardiol</a:t>
            </a:r>
            <a:r>
              <a:rPr lang="en-US" sz="1200" dirty="0"/>
              <a:t> 2014</a:t>
            </a:r>
          </a:p>
          <a:p>
            <a:r>
              <a:rPr lang="en-US" sz="1200" baseline="30000" dirty="0"/>
              <a:t>2</a:t>
            </a:r>
            <a:r>
              <a:rPr lang="en-US" sz="1200" dirty="0"/>
              <a:t>Adams D, </a:t>
            </a:r>
            <a:r>
              <a:rPr lang="en-US" sz="1200" dirty="0" err="1"/>
              <a:t>Popma</a:t>
            </a:r>
            <a:r>
              <a:rPr lang="en-US" sz="1200" dirty="0"/>
              <a:t> J, Reardon M, et al. New </a:t>
            </a:r>
            <a:r>
              <a:rPr lang="en-US" sz="1200" dirty="0" err="1"/>
              <a:t>Engl</a:t>
            </a:r>
            <a:r>
              <a:rPr lang="en-US" sz="1200" dirty="0"/>
              <a:t> J Med 2014</a:t>
            </a:r>
            <a:endParaRPr lang="en-US" sz="1600" dirty="0"/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6833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6548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No. at Risk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90185"/>
              </p:ext>
            </p:extLst>
          </p:nvPr>
        </p:nvGraphicFramePr>
        <p:xfrm>
          <a:off x="1366435" y="4272819"/>
          <a:ext cx="7696200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4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5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8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n-lt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accent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n-lt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accent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n-lt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accent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n-lt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accent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accent5"/>
                          </a:solidFill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198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n-lt"/>
                          <a:cs typeface="Arial" panose="020B0604020202020204" pitchFamily="34" charset="0"/>
                        </a:rPr>
                        <a:t>559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FFD81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n-lt"/>
                          <a:cs typeface="Arial" panose="020B0604020202020204" pitchFamily="34" charset="0"/>
                        </a:rPr>
                        <a:t>491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FFD81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n-lt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FFD81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n-lt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FFD81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D815"/>
                          </a:solidFill>
                          <a:latin typeface="+mn-lt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547487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With New PPI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294085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4BACC6"/>
                </a:solidFill>
                <a:cs typeface="Arial" panose="020B0604020202020204" pitchFamily="34" charset="0"/>
              </a:rPr>
              <a:t>PPI Prior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800747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FFD815"/>
                </a:solidFill>
                <a:cs typeface="Arial" panose="020B0604020202020204" pitchFamily="34" charset="0"/>
              </a:rPr>
              <a:t>Without New PPI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7329" y="1094561"/>
            <a:ext cx="3012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P-value (log-rank) = 0.32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26632" y="296342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FFD815"/>
                </a:solidFill>
                <a:latin typeface="+mj-lt"/>
                <a:cs typeface="Arial" panose="020B0604020202020204" pitchFamily="34" charset="0"/>
              </a:rPr>
              <a:t>10.5%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6466" y="272004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4BACC6"/>
                </a:solidFill>
                <a:latin typeface="+mj-lt"/>
                <a:cs typeface="Arial" panose="020B0604020202020204" pitchFamily="34" charset="0"/>
              </a:rPr>
              <a:t>16.3%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26632" y="312927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10.1%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0835" y="1048395"/>
            <a:ext cx="1950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PPI Prior to Procedure</a:t>
            </a:r>
          </a:p>
          <a:p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With New PPI</a:t>
            </a:r>
          </a:p>
          <a:p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Without New PPI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894876" y="1169378"/>
            <a:ext cx="3048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94876" y="1570853"/>
            <a:ext cx="304800" cy="0"/>
          </a:xfrm>
          <a:prstGeom prst="line">
            <a:avLst/>
          </a:prstGeom>
          <a:ln w="38100">
            <a:solidFill>
              <a:srgbClr val="FFD8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94876" y="1371561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159962"/>
              </p:ext>
            </p:extLst>
          </p:nvPr>
        </p:nvGraphicFramePr>
        <p:xfrm>
          <a:off x="723900" y="937537"/>
          <a:ext cx="8064096" cy="343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30</a:t>
            </a:fld>
            <a:endParaRPr lang="en-US" sz="1200" dirty="0">
              <a:latin typeface="+mn-lt"/>
            </a:endParaRPr>
          </a:p>
        </p:txBody>
      </p:sp>
      <p:sp>
        <p:nvSpPr>
          <p:cNvPr id="20" name="Title 5"/>
          <p:cNvSpPr txBox="1">
            <a:spLocks/>
          </p:cNvSpPr>
          <p:nvPr/>
        </p:nvSpPr>
        <p:spPr>
          <a:xfrm>
            <a:off x="236483" y="126878"/>
            <a:ext cx="8450317" cy="591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rgbClr val="FFD8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effectLst/>
                <a:latin typeface="+mn-lt"/>
              </a:rPr>
              <a:t>All-Cause Mortality by Pacemaker Implantation</a:t>
            </a:r>
          </a:p>
        </p:txBody>
      </p:sp>
    </p:spTree>
    <p:extLst>
      <p:ext uri="{BB962C8B-B14F-4D97-AF65-F5344CB8AC3E}">
        <p14:creationId xmlns:p14="http://schemas.microsoft.com/office/powerpoint/2010/main" val="1483523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294696"/>
              </p:ext>
            </p:extLst>
          </p:nvPr>
        </p:nvGraphicFramePr>
        <p:xfrm>
          <a:off x="185467" y="794614"/>
          <a:ext cx="8686799" cy="4118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848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                                               12 Months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24 Months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TAVR </a:t>
                      </a:r>
                      <a:endParaRPr lang="en-US" sz="1500" b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SAVR</a:t>
                      </a:r>
                      <a:endParaRPr lang="en-US" sz="1500" b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95% CI for Difference</a:t>
                      </a:r>
                      <a:endParaRPr lang="en-US" sz="1500" b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TAVR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SAVR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95% CI for Difference</a:t>
                      </a:r>
                      <a:endParaRPr lang="en-US" sz="1500" b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2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All-cause mortality or disabling stroke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8.1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8.8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-3.5, 2.1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12.6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14.0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-5.2, 2.3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88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All-cause mortality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6.7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6.8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-2.7, 2.4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11.4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11.6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-3.8, 3.3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88">
                <a:tc>
                  <a:txBody>
                    <a:bodyPr/>
                    <a:lstStyle/>
                    <a:p>
                      <a:pPr marL="3175" marR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All stroke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5.4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6 .9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-3.9, 0.9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6.2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8.4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-5.0, 0.4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88">
                <a:tc>
                  <a:txBody>
                    <a:bodyPr/>
                    <a:lstStyle/>
                    <a:p>
                      <a:pPr marL="228600" marR="0" indent="4763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Disabling stroke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2.2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3.6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-3.1, 0.4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2.6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4.5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-4.0, 0.1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88">
                <a:tc>
                  <a:txBody>
                    <a:bodyPr/>
                    <a:lstStyle/>
                    <a:p>
                      <a:pPr marL="3175" marR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TIA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3.2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2.0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-0.4, 2.8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4.3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3.1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-0.9, 3.2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88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Myocardial infarction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2.0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1.6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-0.9, 1.8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2.8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2.2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-1.1, 2.4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88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Aortic valve re-intervention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2.1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0.5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0.4, 2.7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2.8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0.7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0.7, 3.5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188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Aortic valve hospitalization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8.5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7.6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-1.8, 3.6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13.2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9.7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0.1, 7.0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188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MACCE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13.2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12.8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-2.9, 3.7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mbria"/>
                          <a:cs typeface="Times New Roman"/>
                        </a:rPr>
                        <a:t>18.6</a:t>
                      </a:r>
                      <a:endParaRPr lang="en-US" sz="16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18.6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-4.2, 4.2</a:t>
                      </a:r>
                      <a:endParaRPr lang="en-US" sz="16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+mj-lt"/>
              </a:rPr>
              <a:t>Clinical Outcomes* at 12 and 24 Months</a:t>
            </a: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31</a:t>
            </a:fld>
            <a:endParaRPr lang="en-US" sz="12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940" y="4890829"/>
            <a:ext cx="2707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*All are reported as Bayesian rates</a:t>
            </a:r>
          </a:p>
        </p:txBody>
      </p:sp>
    </p:spTree>
    <p:extLst>
      <p:ext uri="{BB962C8B-B14F-4D97-AF65-F5344CB8AC3E}">
        <p14:creationId xmlns:p14="http://schemas.microsoft.com/office/powerpoint/2010/main" val="3387175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+mn-lt"/>
              </a:rPr>
              <a:t>Hemodynamics*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50" y="1179235"/>
            <a:ext cx="461665" cy="29146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Aortic Valve Area, cm</a:t>
            </a:r>
            <a:r>
              <a:rPr lang="en-US" baseline="30000" dirty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89117" y="1179233"/>
            <a:ext cx="461665" cy="291465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AV Mean Gradient, mm Hg</a:t>
            </a:r>
            <a:endParaRPr lang="en-US" baseline="30000" dirty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962" y="681463"/>
            <a:ext cx="8641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cs typeface="Arial" panose="020B0604020202020204" pitchFamily="34" charset="0"/>
              </a:rPr>
              <a:t>TAVR had significantly better valve performance over SAVR at all follow-up visits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630" y="4846580"/>
            <a:ext cx="1775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*Core lab adjudicated</a:t>
            </a: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32</a:t>
            </a:fld>
            <a:endParaRPr lang="en-US" sz="12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09650"/>
            <a:ext cx="82296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61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NYHA Functional Class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544853" y="2385320"/>
            <a:ext cx="1842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Patients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460668"/>
              </p:ext>
            </p:extLst>
          </p:nvPr>
        </p:nvGraphicFramePr>
        <p:xfrm>
          <a:off x="376234" y="734764"/>
          <a:ext cx="8448789" cy="418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33</a:t>
            </a:fld>
            <a:endParaRPr lang="en-US" sz="12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9300" y="397192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0.8%</a:t>
            </a:r>
          </a:p>
        </p:txBody>
      </p:sp>
    </p:spTree>
    <p:extLst>
      <p:ext uri="{BB962C8B-B14F-4D97-AF65-F5344CB8AC3E}">
        <p14:creationId xmlns:p14="http://schemas.microsoft.com/office/powerpoint/2010/main" val="410338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+mn-lt"/>
              </a:rPr>
              <a:t>KCCQ Summary Score Over Time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176011"/>
              </p:ext>
            </p:extLst>
          </p:nvPr>
        </p:nvGraphicFramePr>
        <p:xfrm>
          <a:off x="935664" y="785005"/>
          <a:ext cx="7800523" cy="3055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929633"/>
              </p:ext>
            </p:extLst>
          </p:nvPr>
        </p:nvGraphicFramePr>
        <p:xfrm>
          <a:off x="1180580" y="3771519"/>
          <a:ext cx="6625087" cy="125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1148" marB="41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1148" marB="41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1148" marB="41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1148" marB="41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TAVR</a:t>
                      </a:r>
                    </a:p>
                  </a:txBody>
                  <a:tcPr marT="41148" marB="41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18.4 ± 22.8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1148" marB="41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21.8 ± 22.3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1148" marB="41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20.9 ± 22.2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1148" marB="41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SAVR</a:t>
                      </a:r>
                    </a:p>
                  </a:txBody>
                  <a:tcPr marT="41148" marB="41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 ± 27.0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1148" marB="41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21.3 ± 22.3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1148" marB="41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20.6 ± 22.2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1148" marB="41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dirty="0"/>
                        <a:t>95% CI for difference</a:t>
                      </a:r>
                    </a:p>
                  </a:txBody>
                  <a:tcPr marT="41148" marB="41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(10.0, 15.1)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1148" marB="41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(-1.9, 2.8)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1148" marB="41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(-2.2, 2.9)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1148" marB="41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71408" y="3793363"/>
            <a:ext cx="21112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Change  from Baseline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85450" y="2561534"/>
            <a:ext cx="4810539" cy="3578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05516" y="793529"/>
            <a:ext cx="5835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Patients recover quality of life sooner after TAVR than SAVR 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319011" y="1988282"/>
            <a:ext cx="221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KCCQ Summary Score</a:t>
            </a:r>
          </a:p>
        </p:txBody>
      </p:sp>
      <p:sp>
        <p:nvSpPr>
          <p:cNvPr id="9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34</a:t>
            </a:fld>
            <a:endParaRPr lang="en-US" sz="12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1825" y="1143813"/>
            <a:ext cx="1351637" cy="3874534"/>
          </a:xfrm>
          <a:prstGeom prst="rect">
            <a:avLst/>
          </a:prstGeom>
          <a:noFill/>
          <a:ln w="12700">
            <a:solidFill>
              <a:srgbClr val="FFD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Total Aortic Regurgitation*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18487"/>
              </p:ext>
            </p:extLst>
          </p:nvPr>
        </p:nvGraphicFramePr>
        <p:xfrm>
          <a:off x="255181" y="839969"/>
          <a:ext cx="8633637" cy="393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181" y="4869712"/>
            <a:ext cx="3523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Implanted population, core lab adjudicated</a:t>
            </a: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387816" y="458946"/>
            <a:ext cx="8571125" cy="381023"/>
          </a:xfrm>
          <a:prstGeom prst="rect">
            <a:avLst/>
          </a:prstGeom>
        </p:spPr>
        <p:txBody>
          <a:bodyPr lIns="57147" tIns="28574" rIns="57147" bIns="28574"/>
          <a:lstStyle>
            <a:lvl1pPr marL="228349" indent="-228349" algn="l" defTabSz="547861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Effra"/>
                <a:ea typeface="+mn-ea"/>
                <a:cs typeface="+mn-cs"/>
              </a:defRPr>
            </a:lvl1pPr>
            <a:lvl2pPr marL="453523" indent="-228349" algn="l" defTabSz="547861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 typeface="Wingdings" charset="2"/>
              <a:buChar char="§"/>
              <a:defRPr sz="2100" kern="1200">
                <a:solidFill>
                  <a:schemeClr val="tx2"/>
                </a:solidFill>
                <a:latin typeface="Effra"/>
                <a:ea typeface="+mn-ea"/>
                <a:cs typeface="+mn-cs"/>
              </a:defRPr>
            </a:lvl2pPr>
            <a:lvl3pPr marL="685046" indent="-228349" algn="l" defTabSz="547861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Wingdings" charset="2"/>
              <a:buChar char="§"/>
              <a:defRPr sz="1900" kern="1200" baseline="0">
                <a:solidFill>
                  <a:schemeClr val="tx2"/>
                </a:solidFill>
                <a:latin typeface="Effra"/>
                <a:ea typeface="+mn-ea"/>
                <a:cs typeface="+mn-cs"/>
              </a:defRPr>
            </a:lvl3pPr>
            <a:lvl4pPr marL="913394" indent="-228349" algn="l" defTabSz="547861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Wingdings" charset="2"/>
              <a:buChar char="§"/>
              <a:defRPr sz="1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43331" indent="-226762" algn="l" defTabSz="547861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kern="1200" baseline="0">
                <a:solidFill>
                  <a:schemeClr val="accent1"/>
                </a:solidFill>
                <a:latin typeface="Effra"/>
                <a:ea typeface="+mn-ea"/>
                <a:cs typeface="+mn-cs"/>
              </a:defRPr>
            </a:lvl5pPr>
            <a:lvl6pPr marL="1368504" indent="-225174" algn="l" defTabSz="547861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kern="1200">
                <a:solidFill>
                  <a:schemeClr val="accent1"/>
                </a:solidFill>
                <a:latin typeface="Effra"/>
                <a:ea typeface="+mn-ea"/>
                <a:cs typeface="+mn-cs"/>
              </a:defRPr>
            </a:lvl6pPr>
            <a:lvl7pPr marL="1595266" indent="-226762" algn="l" defTabSz="547861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kern="1200">
                <a:solidFill>
                  <a:schemeClr val="accent1"/>
                </a:solidFill>
                <a:latin typeface="Effra"/>
                <a:ea typeface="+mn-ea"/>
                <a:cs typeface="+mn-cs"/>
              </a:defRPr>
            </a:lvl7pPr>
            <a:lvl8pPr marL="4108905" indent="-273935" algn="l" defTabSz="54786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56763" indent="-273935" algn="l" defTabSz="54786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35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3609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55829"/>
              </p:ext>
            </p:extLst>
          </p:nvPr>
        </p:nvGraphicFramePr>
        <p:xfrm>
          <a:off x="342901" y="1034374"/>
          <a:ext cx="8303277" cy="3377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40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86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Subgroup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TAVR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SAVR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Hazard Ratios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(95% CI)                      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937" marR="199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 for Interaction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82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</a:rPr>
                        <a:t>n/N</a:t>
                      </a:r>
                      <a:r>
                        <a:rPr lang="en-US" sz="1400" i="1" baseline="0" dirty="0">
                          <a:solidFill>
                            <a:schemeClr val="bg1"/>
                          </a:solidFill>
                        </a:rPr>
                        <a:t> (KM rate at 12 months)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937" marR="199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58738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Age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&lt;80 </a:t>
                      </a: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22/352 (6.6)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21/330 (6.8)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0.96 (0.53-1.74)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≥80</a:t>
                      </a: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44/512 (9.2)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45/466 (10.0)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0.88 (0.58-1.33)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58738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Gender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0.73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Male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42/498 (9.0)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38/438 (9.2)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0.94 (0.61-1.47)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24/366 (6.9)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28/358 (8.2)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0.83 (0.48-1.44)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58738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BMI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≤30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44/527 (8.8)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41/486 (8.8)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0.98 (0.64-1.49)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&gt;30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22/337 (7.1)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25/310 (8.6)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0.79 (0.45-1.40)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58738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LVEF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0.73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≤50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10/131 (8.0)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12/133 (9.3)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0.81 (0.35-1.88)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&gt;50</a:t>
                      </a: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56/732 (8.2)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52/657 (8.3)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0.95 (0.65-1.39)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58738" marR="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PVD</a:t>
                      </a: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42/598 (7.6)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45/558 (8.5)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0.86 (0.56-1.30)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24/266 (9.4)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21/238 (9.3)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1.00 (0.56-1.80)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54898" y="4772859"/>
            <a:ext cx="160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Favors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r>
              <a:rPr lang="en-US" sz="1400" dirty="0">
                <a:cs typeface="Arial" panose="020B0604020202020204" pitchFamily="34" charset="0"/>
              </a:rPr>
              <a:t>TAVR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7001" y="4484431"/>
            <a:ext cx="69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1.00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9993" y="4481930"/>
            <a:ext cx="69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2.00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9107" y="4495444"/>
            <a:ext cx="69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4787" y="4505434"/>
            <a:ext cx="565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6654" y="4503600"/>
            <a:ext cx="578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0.125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882969" y="4409950"/>
            <a:ext cx="0" cy="1187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84059" y="4409950"/>
            <a:ext cx="239891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06799" y="4424295"/>
            <a:ext cx="0" cy="1187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21109" y="4431555"/>
            <a:ext cx="0" cy="1187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7064" y="4424295"/>
            <a:ext cx="0" cy="1187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4059" y="4438815"/>
            <a:ext cx="0" cy="1187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360119" y="4741989"/>
            <a:ext cx="13252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033798" y="4742585"/>
            <a:ext cx="22730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70261" y="4772859"/>
            <a:ext cx="160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Favors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S</a:t>
            </a:r>
            <a:r>
              <a:rPr lang="en-US" sz="1400" dirty="0">
                <a:cs typeface="Arial" panose="020B0604020202020204" pitchFamily="34" charset="0"/>
              </a:rPr>
              <a:t>AVR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296407" y="1655781"/>
            <a:ext cx="9019" cy="2743178"/>
          </a:xfrm>
          <a:prstGeom prst="line">
            <a:avLst/>
          </a:prstGeom>
          <a:ln w="1587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8"/>
          <p:cNvCxnSpPr>
            <a:cxnSpLocks noChangeShapeType="1"/>
          </p:cNvCxnSpPr>
          <p:nvPr/>
        </p:nvCxnSpPr>
        <p:spPr bwMode="auto">
          <a:xfrm>
            <a:off x="6755258" y="1941034"/>
            <a:ext cx="1011775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36" name="Straight Connector 28"/>
          <p:cNvCxnSpPr>
            <a:cxnSpLocks noChangeShapeType="1"/>
          </p:cNvCxnSpPr>
          <p:nvPr/>
        </p:nvCxnSpPr>
        <p:spPr bwMode="auto">
          <a:xfrm>
            <a:off x="6785467" y="2114117"/>
            <a:ext cx="709688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7" name="Rectangle 36"/>
          <p:cNvSpPr/>
          <p:nvPr/>
        </p:nvSpPr>
        <p:spPr>
          <a:xfrm>
            <a:off x="7189139" y="1913754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00011" y="2092032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57525" y="2442830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59771" y="2638360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cxnSp>
        <p:nvCxnSpPr>
          <p:cNvPr id="49" name="Straight Connector 28"/>
          <p:cNvCxnSpPr>
            <a:cxnSpLocks noChangeShapeType="1"/>
          </p:cNvCxnSpPr>
          <p:nvPr/>
        </p:nvCxnSpPr>
        <p:spPr bwMode="auto">
          <a:xfrm>
            <a:off x="6842981" y="2464915"/>
            <a:ext cx="709688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50" name="Straight Connector 28"/>
          <p:cNvCxnSpPr>
            <a:cxnSpLocks noChangeShapeType="1"/>
          </p:cNvCxnSpPr>
          <p:nvPr/>
        </p:nvCxnSpPr>
        <p:spPr bwMode="auto">
          <a:xfrm>
            <a:off x="6683514" y="2652593"/>
            <a:ext cx="831783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57" name="Straight Connector 28"/>
          <p:cNvCxnSpPr>
            <a:cxnSpLocks noChangeShapeType="1"/>
          </p:cNvCxnSpPr>
          <p:nvPr/>
        </p:nvCxnSpPr>
        <p:spPr bwMode="auto">
          <a:xfrm>
            <a:off x="6844123" y="3046521"/>
            <a:ext cx="708546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58" name="Rectangle 57"/>
          <p:cNvSpPr/>
          <p:nvPr/>
        </p:nvSpPr>
        <p:spPr>
          <a:xfrm>
            <a:off x="7217343" y="3023637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009561" y="3184653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41988" y="3561330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cxnSp>
        <p:nvCxnSpPr>
          <p:cNvPr id="63" name="Straight Connector 28"/>
          <p:cNvCxnSpPr>
            <a:cxnSpLocks noChangeShapeType="1"/>
          </p:cNvCxnSpPr>
          <p:nvPr/>
        </p:nvCxnSpPr>
        <p:spPr bwMode="auto">
          <a:xfrm>
            <a:off x="6642857" y="3207547"/>
            <a:ext cx="872440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6" name="Rectangle 65"/>
          <p:cNvSpPr/>
          <p:nvPr/>
        </p:nvSpPr>
        <p:spPr>
          <a:xfrm>
            <a:off x="7084283" y="4109513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278876" y="4280198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cxnSp>
        <p:nvCxnSpPr>
          <p:cNvPr id="78" name="Straight Connector 28"/>
          <p:cNvCxnSpPr>
            <a:cxnSpLocks noChangeShapeType="1"/>
          </p:cNvCxnSpPr>
          <p:nvPr/>
        </p:nvCxnSpPr>
        <p:spPr bwMode="auto">
          <a:xfrm>
            <a:off x="6356468" y="3585732"/>
            <a:ext cx="1450827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80" name="Rectangle 79"/>
          <p:cNvSpPr/>
          <p:nvPr/>
        </p:nvSpPr>
        <p:spPr>
          <a:xfrm>
            <a:off x="7189183" y="3742510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cxnSp>
        <p:nvCxnSpPr>
          <p:cNvPr id="81" name="Straight Connector 28"/>
          <p:cNvCxnSpPr>
            <a:cxnSpLocks noChangeShapeType="1"/>
          </p:cNvCxnSpPr>
          <p:nvPr/>
        </p:nvCxnSpPr>
        <p:spPr bwMode="auto">
          <a:xfrm>
            <a:off x="6864265" y="3756743"/>
            <a:ext cx="630890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83" name="Straight Connector 28"/>
          <p:cNvCxnSpPr>
            <a:cxnSpLocks noChangeShapeType="1"/>
          </p:cNvCxnSpPr>
          <p:nvPr/>
        </p:nvCxnSpPr>
        <p:spPr bwMode="auto">
          <a:xfrm flipV="1">
            <a:off x="6783763" y="4132372"/>
            <a:ext cx="711392" cy="1048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86" name="Straight Connector 28"/>
          <p:cNvCxnSpPr>
            <a:cxnSpLocks noChangeShapeType="1"/>
          </p:cNvCxnSpPr>
          <p:nvPr/>
        </p:nvCxnSpPr>
        <p:spPr bwMode="auto">
          <a:xfrm>
            <a:off x="6806773" y="4303072"/>
            <a:ext cx="1000522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0" name="Slide Number Placeholder 7"/>
          <p:cNvSpPr txBox="1">
            <a:spLocks/>
          </p:cNvSpPr>
          <p:nvPr/>
        </p:nvSpPr>
        <p:spPr>
          <a:xfrm>
            <a:off x="8447078" y="4812605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36</a:t>
            </a:fld>
            <a:endParaRPr lang="en-US" sz="1200" dirty="0">
              <a:latin typeface="+mn-lt"/>
            </a:endParaRPr>
          </a:p>
        </p:txBody>
      </p:sp>
      <p:sp>
        <p:nvSpPr>
          <p:cNvPr id="41" name="Title 5"/>
          <p:cNvSpPr txBox="1">
            <a:spLocks/>
          </p:cNvSpPr>
          <p:nvPr/>
        </p:nvSpPr>
        <p:spPr>
          <a:xfrm>
            <a:off x="236483" y="126878"/>
            <a:ext cx="8789753" cy="434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rgbClr val="FFD8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effectLst/>
                <a:latin typeface="+mn-lt"/>
              </a:rPr>
              <a:t>All-Cause Mortality or Disabling Stroke at </a:t>
            </a:r>
            <a:br>
              <a:rPr lang="en-US" sz="3200" dirty="0">
                <a:effectLst/>
                <a:latin typeface="+mn-lt"/>
              </a:rPr>
            </a:br>
            <a:r>
              <a:rPr lang="en-US" sz="3200" dirty="0">
                <a:effectLst/>
                <a:latin typeface="+mn-lt"/>
              </a:rPr>
              <a:t>12 Months</a:t>
            </a:r>
          </a:p>
        </p:txBody>
      </p:sp>
    </p:spTree>
    <p:extLst>
      <p:ext uri="{BB962C8B-B14F-4D97-AF65-F5344CB8AC3E}">
        <p14:creationId xmlns:p14="http://schemas.microsoft.com/office/powerpoint/2010/main" val="2214911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7"/>
          <p:cNvSpPr txBox="1">
            <a:spLocks/>
          </p:cNvSpPr>
          <p:nvPr/>
        </p:nvSpPr>
        <p:spPr>
          <a:xfrm>
            <a:off x="8447078" y="48411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37</a:t>
            </a:fld>
            <a:endParaRPr lang="en-US" sz="1200" dirty="0">
              <a:latin typeface="+mn-lt"/>
            </a:endParaRPr>
          </a:p>
        </p:txBody>
      </p:sp>
      <p:sp>
        <p:nvSpPr>
          <p:cNvPr id="41" name="Title 5"/>
          <p:cNvSpPr txBox="1">
            <a:spLocks/>
          </p:cNvSpPr>
          <p:nvPr/>
        </p:nvSpPr>
        <p:spPr>
          <a:xfrm>
            <a:off x="236483" y="126878"/>
            <a:ext cx="8789753" cy="434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rgbClr val="FFD8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effectLst/>
                <a:latin typeface="+mn-lt"/>
              </a:rPr>
              <a:t>All-Cause Mortality or Disabling Stroke at </a:t>
            </a:r>
            <a:br>
              <a:rPr lang="en-US" sz="3200" dirty="0">
                <a:effectLst/>
                <a:latin typeface="+mn-lt"/>
              </a:rPr>
            </a:br>
            <a:r>
              <a:rPr lang="en-US" sz="3200" dirty="0">
                <a:effectLst/>
                <a:latin typeface="+mn-lt"/>
              </a:rPr>
              <a:t>12 Months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39334"/>
              </p:ext>
            </p:extLst>
          </p:nvPr>
        </p:nvGraphicFramePr>
        <p:xfrm>
          <a:off x="333375" y="1047743"/>
          <a:ext cx="8423920" cy="3365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8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724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Subgroup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TAVR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SAVR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Hazard Ratios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(95% CI)                      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937" marR="199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 for Interaction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7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</a:rPr>
                        <a:t>n/N</a:t>
                      </a:r>
                      <a:r>
                        <a:rPr lang="en-US" sz="1400" i="1" baseline="0" dirty="0">
                          <a:solidFill>
                            <a:schemeClr val="bg1"/>
                          </a:solidFill>
                        </a:rPr>
                        <a:t> (KM rate at 12 months)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937" marR="199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48">
                <a:tc>
                  <a:txBody>
                    <a:bodyPr/>
                    <a:lstStyle/>
                    <a:p>
                      <a:pPr marL="58738" marR="0" lvl="1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Diabetes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43/569 (8.0)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47/519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(9.5)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0.83 (0.55-1.25)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23/295 (8.3)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19/277 (7.3)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1.10 (0.60-2.02)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58738" marR="0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Revascularization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47/695 (7.3)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50/633 (8.3)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0.84 (0.56-1.25)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19/169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 (11.7)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16/163 (10.3)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1.15 (0.59-2.23)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58738" marR="0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STS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&lt;4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12/345 (3.8)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20/299 (7.2)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0.50 (0.25-1.03)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≥4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54/519 (10.8)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46/497 (9.5)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1.11 (0.75-1.65)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58738" marR="0" inden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Logistic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EuroSCORE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&lt;10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31/429 (7.8)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35/432 (8.7)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0.87 (0.54-1.41)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≥10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35/435 (8.5)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31/363 (8.8)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0.93 (0.58-1.52)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58738" marR="0" lvl="1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5 m gait speed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≤6 sec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29/399 (7.9)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30/359 (9.0)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0.86 (0.52-1.43)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28600" marR="0" lvl="1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&gt;6 sec</a:t>
                      </a:r>
                    </a:p>
                  </a:txBody>
                  <a:tcPr marL="21931" marR="219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33/428 (8.2)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32/403 (8.1)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0.95 (0.58-1.54)</a:t>
                      </a:r>
                    </a:p>
                  </a:txBody>
                  <a:tcPr marL="27940" marR="279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1931" marR="219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910" marR="41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131625" y="4814803"/>
            <a:ext cx="160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Favors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r>
              <a:rPr lang="en-US" sz="1400" dirty="0">
                <a:cs typeface="Arial" panose="020B0604020202020204" pitchFamily="34" charset="0"/>
              </a:rPr>
              <a:t>TAVR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53728" y="4507325"/>
            <a:ext cx="69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1.00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6720" y="4504824"/>
            <a:ext cx="69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2.00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75834" y="4518338"/>
            <a:ext cx="69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41514" y="4528328"/>
            <a:ext cx="565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83381" y="4526494"/>
            <a:ext cx="578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0.125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7859696" y="4413794"/>
            <a:ext cx="0" cy="1187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60786" y="4413794"/>
            <a:ext cx="239891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283526" y="4418614"/>
            <a:ext cx="0" cy="1187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697836" y="4425874"/>
            <a:ext cx="0" cy="1187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073791" y="4418614"/>
            <a:ext cx="0" cy="1187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478038" y="4415882"/>
            <a:ext cx="0" cy="1187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336846" y="4755358"/>
            <a:ext cx="13252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010525" y="4755954"/>
            <a:ext cx="22730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346988" y="4814803"/>
            <a:ext cx="160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Favors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S</a:t>
            </a:r>
            <a:r>
              <a:rPr lang="en-US" sz="1400" dirty="0">
                <a:cs typeface="Arial" panose="020B0604020202020204" pitchFamily="34" charset="0"/>
              </a:rPr>
              <a:t>AVR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7264508" y="1669150"/>
            <a:ext cx="9019" cy="2743178"/>
          </a:xfrm>
          <a:prstGeom prst="line">
            <a:avLst/>
          </a:prstGeom>
          <a:ln w="1587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28"/>
          <p:cNvCxnSpPr>
            <a:cxnSpLocks noChangeShapeType="1"/>
          </p:cNvCxnSpPr>
          <p:nvPr/>
        </p:nvCxnSpPr>
        <p:spPr bwMode="auto">
          <a:xfrm>
            <a:off x="6723359" y="1850891"/>
            <a:ext cx="739897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72" name="Straight Connector 28"/>
          <p:cNvCxnSpPr>
            <a:cxnSpLocks noChangeShapeType="1"/>
          </p:cNvCxnSpPr>
          <p:nvPr/>
        </p:nvCxnSpPr>
        <p:spPr bwMode="auto">
          <a:xfrm>
            <a:off x="6805324" y="2041226"/>
            <a:ext cx="1054372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73" name="Rectangle 72"/>
          <p:cNvSpPr/>
          <p:nvPr/>
        </p:nvSpPr>
        <p:spPr>
          <a:xfrm>
            <a:off x="7088232" y="1832237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335518" y="2019141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125626" y="2456199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29782" y="2651729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cxnSp>
        <p:nvCxnSpPr>
          <p:cNvPr id="77" name="Straight Connector 28"/>
          <p:cNvCxnSpPr>
            <a:cxnSpLocks noChangeShapeType="1"/>
          </p:cNvCxnSpPr>
          <p:nvPr/>
        </p:nvCxnSpPr>
        <p:spPr bwMode="auto">
          <a:xfrm>
            <a:off x="6811082" y="2478284"/>
            <a:ext cx="709688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79" name="Straight Connector 28"/>
          <p:cNvCxnSpPr>
            <a:cxnSpLocks noChangeShapeType="1"/>
          </p:cNvCxnSpPr>
          <p:nvPr/>
        </p:nvCxnSpPr>
        <p:spPr bwMode="auto">
          <a:xfrm>
            <a:off x="6806883" y="2674588"/>
            <a:ext cx="1164853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82" name="Straight Connector 28"/>
          <p:cNvCxnSpPr>
            <a:cxnSpLocks noChangeShapeType="1"/>
          </p:cNvCxnSpPr>
          <p:nvPr/>
        </p:nvCxnSpPr>
        <p:spPr bwMode="auto">
          <a:xfrm>
            <a:off x="6005391" y="3049257"/>
            <a:ext cx="1326609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84" name="Rectangle 83"/>
          <p:cNvSpPr/>
          <p:nvPr/>
        </p:nvSpPr>
        <p:spPr>
          <a:xfrm>
            <a:off x="6676510" y="3028380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96824" y="3198022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010089" y="3574699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cxnSp>
        <p:nvCxnSpPr>
          <p:cNvPr id="88" name="Straight Connector 28"/>
          <p:cNvCxnSpPr>
            <a:cxnSpLocks noChangeShapeType="1"/>
          </p:cNvCxnSpPr>
          <p:nvPr/>
        </p:nvCxnSpPr>
        <p:spPr bwMode="auto">
          <a:xfrm>
            <a:off x="7001994" y="3229546"/>
            <a:ext cx="733140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89" name="Rectangle 88"/>
          <p:cNvSpPr/>
          <p:nvPr/>
        </p:nvSpPr>
        <p:spPr>
          <a:xfrm>
            <a:off x="7052384" y="4094307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160717" y="4264992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cxnSp>
        <p:nvCxnSpPr>
          <p:cNvPr id="91" name="Straight Connector 28"/>
          <p:cNvCxnSpPr>
            <a:cxnSpLocks noChangeShapeType="1"/>
          </p:cNvCxnSpPr>
          <p:nvPr/>
        </p:nvCxnSpPr>
        <p:spPr bwMode="auto">
          <a:xfrm flipV="1">
            <a:off x="6751864" y="3597558"/>
            <a:ext cx="768906" cy="1543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92" name="Rectangle 91"/>
          <p:cNvSpPr/>
          <p:nvPr/>
        </p:nvSpPr>
        <p:spPr>
          <a:xfrm>
            <a:off x="7157284" y="3755879"/>
            <a:ext cx="531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2" tIns="65306" rIns="130612" bIns="65306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cxnSp>
        <p:nvCxnSpPr>
          <p:cNvPr id="93" name="Straight Connector 28"/>
          <p:cNvCxnSpPr>
            <a:cxnSpLocks noChangeShapeType="1"/>
          </p:cNvCxnSpPr>
          <p:nvPr/>
        </p:nvCxnSpPr>
        <p:spPr bwMode="auto">
          <a:xfrm>
            <a:off x="6832366" y="3770112"/>
            <a:ext cx="794354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94" name="Straight Connector 28"/>
          <p:cNvCxnSpPr>
            <a:cxnSpLocks noChangeShapeType="1"/>
          </p:cNvCxnSpPr>
          <p:nvPr/>
        </p:nvCxnSpPr>
        <p:spPr bwMode="auto">
          <a:xfrm flipV="1">
            <a:off x="6751864" y="4127799"/>
            <a:ext cx="711392" cy="1048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95" name="Straight Connector 28"/>
          <p:cNvCxnSpPr>
            <a:cxnSpLocks noChangeShapeType="1"/>
          </p:cNvCxnSpPr>
          <p:nvPr/>
        </p:nvCxnSpPr>
        <p:spPr bwMode="auto">
          <a:xfrm>
            <a:off x="6826630" y="4298499"/>
            <a:ext cx="800090" cy="0"/>
          </a:xfrm>
          <a:prstGeom prst="line">
            <a:avLst/>
          </a:prstGeom>
          <a:solidFill>
            <a:srgbClr val="FFFF66"/>
          </a:solidFill>
          <a:ln w="12700" algn="ctr">
            <a:solidFill>
              <a:schemeClr val="accent2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168816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226" y="913322"/>
            <a:ext cx="8389189" cy="3520455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+mn-lt"/>
              </a:rPr>
              <a:t>SURTAVI met its primary endpoint demonstrating that TAVR with a self-expanding CoreValve or </a:t>
            </a:r>
            <a:r>
              <a:rPr lang="en-US" sz="2800" b="0" dirty="0" err="1">
                <a:latin typeface="+mn-lt"/>
              </a:rPr>
              <a:t>Evolut</a:t>
            </a:r>
            <a:r>
              <a:rPr lang="en-US" sz="2800" b="0" dirty="0">
                <a:latin typeface="+mn-lt"/>
              </a:rPr>
              <a:t> R bioprosthesis is noninferior to SAVR for all-cause mortality or disabling stroke at 24 months.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5500" b="0" dirty="0">
              <a:latin typeface="+mn-lt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Summary</a:t>
            </a:r>
            <a:endParaRPr lang="en-US" sz="3200" dirty="0">
              <a:latin typeface="+mj-lt"/>
            </a:endParaRP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38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2016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65" y="918406"/>
            <a:ext cx="8672859" cy="449543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TAVR had significantly less 30 day stroke, AKI, atrial fibrillation and transfusion use and a superior quality of life at 30 days.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TAVR resulted in significantly improved AV hemodynamics with lower mean gradients and larger aortic valve areas than SAVR through 24 months.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SAVR had less residual aortic regurgitation, major vascular complications and fewer new pacemakers.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Need for a new pacemaker after TAVR was not associated with increased mortality. 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Summary</a:t>
            </a:r>
            <a:endParaRPr lang="en-US" sz="3200" dirty="0">
              <a:latin typeface="+mj-lt"/>
            </a:endParaRP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39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9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+mn-lt"/>
              </a:rPr>
              <a:t>Objective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440" y="1249940"/>
            <a:ext cx="8260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To assess the safety and efficacy of TAVR with the self-expanding valve vs. surgical AVR in patients with symptomatic, severe aortic stenosis at intermediate surgical risk</a:t>
            </a:r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338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 txBox="1">
            <a:spLocks/>
          </p:cNvSpPr>
          <p:nvPr/>
        </p:nvSpPr>
        <p:spPr>
          <a:xfrm>
            <a:off x="8438611" y="4941571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40</a:t>
            </a:fld>
            <a:endParaRPr lang="en-US" sz="1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226" y="913322"/>
            <a:ext cx="8389189" cy="3382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0" dirty="0">
                <a:latin typeface="+mn-lt"/>
              </a:rPr>
              <a:t>In SURTAVI, TAVR with the self-expanding </a:t>
            </a:r>
            <a:r>
              <a:rPr lang="en-US" sz="2800" b="0">
                <a:latin typeface="+mn-lt"/>
              </a:rPr>
              <a:t>valve was </a:t>
            </a:r>
            <a:r>
              <a:rPr lang="en-US" sz="2800" b="0" dirty="0">
                <a:latin typeface="+mn-lt"/>
              </a:rPr>
              <a:t>safe and effective treatment for patients with symptomatic severe AS at intermediate risk for surgical mortality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+mj-lt"/>
              </a:rPr>
              <a:t>Conclusion</a:t>
            </a:r>
            <a:endParaRPr lang="en-US" sz="3200" dirty="0">
              <a:effectLst/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721" y="3391786"/>
            <a:ext cx="4226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D815"/>
                </a:solidFill>
              </a:rPr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14427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6081" y="46558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2" name="Picture 1" descr="Meeting_Reardon_300dp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"/>
            <a:ext cx="6858000" cy="505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81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664" y="1349202"/>
            <a:ext cx="8112641" cy="3046988"/>
          </a:xfrm>
          <a:prstGeom prst="rect">
            <a:avLst/>
          </a:prstGeom>
          <a:noFill/>
          <a:ln>
            <a:solidFill>
              <a:srgbClr val="FFD8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Thank you to all of the SURTAVI patients, site personnel and investigators who made this trial possible</a:t>
            </a:r>
          </a:p>
        </p:txBody>
      </p:sp>
    </p:spTree>
    <p:extLst>
      <p:ext uri="{BB962C8B-B14F-4D97-AF65-F5344CB8AC3E}">
        <p14:creationId xmlns:p14="http://schemas.microsoft.com/office/powerpoint/2010/main" val="2972820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5181" y="782896"/>
            <a:ext cx="3934089" cy="57964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 defTabSz="912812">
              <a:lnSpc>
                <a:spcPts val="1900"/>
              </a:lnSpc>
              <a:defRPr sz="1800"/>
            </a:pPr>
            <a:r>
              <a:rPr lang="en-US" sz="1600" b="1" kern="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Intermediate Surgical Risk </a:t>
            </a:r>
          </a:p>
          <a:p>
            <a:pPr algn="ctr" defTabSz="912812">
              <a:lnSpc>
                <a:spcPts val="1900"/>
              </a:lnSpc>
              <a:defRPr sz="1800"/>
            </a:pPr>
            <a:r>
              <a:rPr lang="en-US" sz="1400" kern="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Predicted risk of operative mortality ≥3% and &lt;15%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74" y="1594881"/>
            <a:ext cx="3104587" cy="82403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Heart Team Evaluation</a:t>
            </a:r>
          </a:p>
          <a:p>
            <a:pPr algn="ctr" defTabSz="912812">
              <a:lnSpc>
                <a:spcPts val="1800"/>
              </a:lnSpc>
              <a:defRPr sz="1800"/>
            </a:pPr>
            <a:r>
              <a:rPr lang="en-US" sz="1400" kern="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Assess inclusion/exclusion  </a:t>
            </a:r>
          </a:p>
          <a:p>
            <a:pPr algn="ctr" defTabSz="912812">
              <a:lnSpc>
                <a:spcPts val="1800"/>
              </a:lnSpc>
              <a:defRPr sz="1800"/>
            </a:pPr>
            <a:r>
              <a:rPr lang="en-US" sz="1400" kern="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Risk classification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6439" y="2630091"/>
            <a:ext cx="2998257" cy="50270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solidFill>
                  <a:schemeClr val="bg1"/>
                </a:solidFill>
              </a:rPr>
              <a:t>Randomization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bg1"/>
                </a:solidFill>
              </a:rPr>
              <a:t>Stratified by need for revascularization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2393" y="3944679"/>
            <a:ext cx="1319271" cy="33855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TAVR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0518" y="3948217"/>
            <a:ext cx="1319271" cy="33855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SAVR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9029" y="4525937"/>
            <a:ext cx="1319271" cy="33855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TAVR + PCI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8199" y="4525937"/>
            <a:ext cx="1684184" cy="33855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SAVR + CABG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5291" y="4525937"/>
            <a:ext cx="1319271" cy="33855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TAVR only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8352" y="4525937"/>
            <a:ext cx="1319271" cy="33855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SAVR only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0" name="Elbow Connector 19"/>
          <p:cNvCxnSpPr>
            <a:stCxn id="8" idx="1"/>
            <a:endCxn id="12" idx="0"/>
          </p:cNvCxnSpPr>
          <p:nvPr/>
        </p:nvCxnSpPr>
        <p:spPr>
          <a:xfrm rot="10800000" flipV="1">
            <a:off x="1714927" y="4113955"/>
            <a:ext cx="187466" cy="411981"/>
          </a:xfrm>
          <a:prstGeom prst="bentConnector2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3"/>
            <a:endCxn id="10" idx="0"/>
          </p:cNvCxnSpPr>
          <p:nvPr/>
        </p:nvCxnSpPr>
        <p:spPr>
          <a:xfrm>
            <a:off x="3221664" y="4113956"/>
            <a:ext cx="177001" cy="411981"/>
          </a:xfrm>
          <a:prstGeom prst="bentConnector2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9" idx="1"/>
            <a:endCxn id="13" idx="0"/>
          </p:cNvCxnSpPr>
          <p:nvPr/>
        </p:nvCxnSpPr>
        <p:spPr>
          <a:xfrm rot="10800000" flipV="1">
            <a:off x="5237988" y="4117493"/>
            <a:ext cx="272530" cy="408443"/>
          </a:xfrm>
          <a:prstGeom prst="bentConnector2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11" idx="0"/>
          </p:cNvCxnSpPr>
          <p:nvPr/>
        </p:nvCxnSpPr>
        <p:spPr>
          <a:xfrm>
            <a:off x="6829789" y="4129344"/>
            <a:ext cx="430502" cy="396593"/>
          </a:xfrm>
          <a:prstGeom prst="bentConnector2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  <a:endCxn id="6" idx="0"/>
          </p:cNvCxnSpPr>
          <p:nvPr/>
        </p:nvCxnSpPr>
        <p:spPr>
          <a:xfrm>
            <a:off x="4292226" y="1362542"/>
            <a:ext cx="3342" cy="23233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58650" y="2860176"/>
            <a:ext cx="2040430" cy="58477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Baseline neurological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assessments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4380632" y="3173829"/>
            <a:ext cx="2026934" cy="40935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94236" y="1755549"/>
            <a:ext cx="2004844" cy="50270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solidFill>
                  <a:schemeClr val="bg1"/>
                </a:solidFill>
              </a:rPr>
              <a:t>Screening Committee</a:t>
            </a: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bg1"/>
                </a:solidFill>
              </a:rPr>
              <a:t>Confirmed eligibility</a:t>
            </a:r>
          </a:p>
        </p:txBody>
      </p:sp>
      <p:cxnSp>
        <p:nvCxnSpPr>
          <p:cNvPr id="57" name="Elbow Connector 56"/>
          <p:cNvCxnSpPr/>
          <p:nvPr/>
        </p:nvCxnSpPr>
        <p:spPr>
          <a:xfrm rot="16200000" flipH="1">
            <a:off x="4378863" y="2142387"/>
            <a:ext cx="3538" cy="3608125"/>
          </a:xfrm>
          <a:prstGeom prst="bentConnector3">
            <a:avLst>
              <a:gd name="adj1" fmla="val -10368089"/>
            </a:avLst>
          </a:prstGeom>
          <a:ln w="190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313491" y="3132793"/>
            <a:ext cx="3342" cy="4503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306397" y="2386848"/>
            <a:ext cx="3342" cy="23233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" idx="6"/>
            <a:endCxn id="37" idx="1"/>
          </p:cNvCxnSpPr>
          <p:nvPr/>
        </p:nvCxnSpPr>
        <p:spPr>
          <a:xfrm>
            <a:off x="5847861" y="2006900"/>
            <a:ext cx="646375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5</a:t>
            </a:fld>
            <a:endParaRPr lang="en-US" sz="1200" dirty="0">
              <a:latin typeface="+mn-lt"/>
            </a:endParaRPr>
          </a:p>
        </p:txBody>
      </p:sp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236483" y="153714"/>
            <a:ext cx="8450317" cy="591207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latin typeface="+mn-lt"/>
              </a:rPr>
              <a:t>Trial Design</a:t>
            </a:r>
          </a:p>
        </p:txBody>
      </p:sp>
    </p:spTree>
    <p:extLst>
      <p:ext uri="{BB962C8B-B14F-4D97-AF65-F5344CB8AC3E}">
        <p14:creationId xmlns:p14="http://schemas.microsoft.com/office/powerpoint/2010/main" val="409219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962"/>
            <a:ext cx="8686800" cy="38312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FFD815"/>
                </a:solidFill>
                <a:latin typeface="+mn-lt"/>
              </a:rPr>
              <a:t>       Primary endpoint</a:t>
            </a:r>
            <a:endParaRPr lang="en-US" sz="2400" b="0" dirty="0">
              <a:solidFill>
                <a:srgbClr val="FFD815"/>
              </a:solidFill>
              <a:latin typeface="+mn-lt"/>
            </a:endParaRPr>
          </a:p>
          <a:p>
            <a:pPr indent="0">
              <a:buNone/>
            </a:pPr>
            <a:r>
              <a:rPr lang="en-US" sz="2000" b="0" dirty="0">
                <a:latin typeface="+mn-lt"/>
              </a:rPr>
              <a:t>                </a:t>
            </a:r>
            <a:r>
              <a:rPr lang="en-US" sz="2200" b="0" dirty="0">
                <a:latin typeface="+mn-lt"/>
              </a:rPr>
              <a:t>All-cause mortality or disabling stroke at 24 months </a:t>
            </a:r>
          </a:p>
          <a:p>
            <a:pPr marL="0" indent="0">
              <a:buNone/>
            </a:pPr>
            <a:endParaRPr lang="en-US" sz="2200" b="0" dirty="0">
              <a:solidFill>
                <a:srgbClr val="FFD815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0" dirty="0">
                <a:solidFill>
                  <a:srgbClr val="FFD815"/>
                </a:solidFill>
                <a:latin typeface="+mn-lt"/>
              </a:rPr>
              <a:t>       Key secondary endpoints</a:t>
            </a:r>
          </a:p>
          <a:p>
            <a:pPr marL="284162" indent="0">
              <a:buNone/>
            </a:pPr>
            <a:r>
              <a:rPr lang="en-US" sz="1900" b="0" dirty="0">
                <a:latin typeface="+mn-lt"/>
              </a:rPr>
              <a:t>     </a:t>
            </a:r>
            <a:r>
              <a:rPr lang="en-US" sz="2200" b="0" dirty="0">
                <a:latin typeface="+mn-lt"/>
              </a:rPr>
              <a:t>Safety:</a:t>
            </a:r>
          </a:p>
          <a:p>
            <a:pPr marL="1262063" lvl="1" indent="-287338"/>
            <a:r>
              <a:rPr lang="en-US" sz="1700" b="0" dirty="0">
                <a:latin typeface="+mn-lt"/>
              </a:rPr>
              <a:t>All-cause mortality</a:t>
            </a:r>
          </a:p>
          <a:p>
            <a:pPr marL="1262063" lvl="1" indent="-287338"/>
            <a:r>
              <a:rPr lang="en-US" sz="1700" b="0" dirty="0">
                <a:latin typeface="+mn-lt"/>
              </a:rPr>
              <a:t>All stroke</a:t>
            </a:r>
          </a:p>
          <a:p>
            <a:pPr marL="1262063" lvl="1" indent="-287338"/>
            <a:r>
              <a:rPr lang="en-US" sz="1700" b="0" dirty="0">
                <a:latin typeface="+mn-lt"/>
              </a:rPr>
              <a:t>Aortic valve </a:t>
            </a:r>
            <a:r>
              <a:rPr lang="en-US" sz="1700" b="0" dirty="0" err="1">
                <a:latin typeface="+mn-lt"/>
              </a:rPr>
              <a:t>reintervention</a:t>
            </a:r>
            <a:endParaRPr lang="en-US" sz="1700" b="0" dirty="0">
              <a:latin typeface="+mn-lt"/>
            </a:endParaRPr>
          </a:p>
          <a:p>
            <a:pPr marL="1262063" lvl="1" indent="-287338"/>
            <a:r>
              <a:rPr lang="en-US" sz="1700" b="0" dirty="0">
                <a:latin typeface="+mn-lt"/>
              </a:rPr>
              <a:t>Major vascular complications</a:t>
            </a:r>
          </a:p>
          <a:p>
            <a:pPr marL="1262063" lvl="1" indent="-287338"/>
            <a:r>
              <a:rPr lang="en-US" sz="1700" b="0" dirty="0">
                <a:latin typeface="+mn-lt"/>
              </a:rPr>
              <a:t>Life-threatening or major bleeding</a:t>
            </a:r>
          </a:p>
          <a:p>
            <a:pPr marL="1262063" lvl="1" indent="-287338"/>
            <a:r>
              <a:rPr lang="en-US" sz="1700" b="0" dirty="0">
                <a:latin typeface="+mn-lt"/>
              </a:rPr>
              <a:t>Pacemaker implantation </a:t>
            </a:r>
          </a:p>
          <a:p>
            <a:pPr marL="1262063" lvl="1" indent="-287338"/>
            <a:r>
              <a:rPr lang="en-US" sz="1700" b="0" dirty="0">
                <a:latin typeface="+mn-lt"/>
              </a:rPr>
              <a:t>Major adverse cardiovascular and cerebrovascular events (MACCE)</a:t>
            </a:r>
          </a:p>
          <a:p>
            <a:pPr marL="400050" lvl="1" indent="0">
              <a:buNone/>
            </a:pPr>
            <a:endParaRPr lang="en-US" sz="2000" b="0" dirty="0">
              <a:solidFill>
                <a:srgbClr val="FFD815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+mn-lt"/>
              </a:rPr>
              <a:t>Study Endpoints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5818" y="914406"/>
            <a:ext cx="8022566" cy="99203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5698" y="2101925"/>
            <a:ext cx="8022566" cy="2694365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71718" y="2465984"/>
            <a:ext cx="2720617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Efficacy:</a:t>
            </a:r>
          </a:p>
          <a:p>
            <a:pPr marL="801688" lvl="1" indent="-285750">
              <a:buFont typeface="Calibri" panose="020F0502020204030204" pitchFamily="34" charset="0"/>
              <a:buChar char="–"/>
            </a:pPr>
            <a:r>
              <a:rPr lang="en-US" sz="1600" dirty="0"/>
              <a:t>Mean gradient </a:t>
            </a:r>
          </a:p>
          <a:p>
            <a:pPr marL="801688" lvl="1" indent="-285750">
              <a:buFont typeface="Calibri" panose="020F0502020204030204" pitchFamily="34" charset="0"/>
              <a:buChar char="–"/>
            </a:pPr>
            <a:r>
              <a:rPr lang="en-US" sz="1600" dirty="0"/>
              <a:t>EOA</a:t>
            </a:r>
          </a:p>
          <a:p>
            <a:pPr marL="801688" lvl="1" indent="-285750">
              <a:buFont typeface="Calibri" panose="020F0502020204030204" pitchFamily="34" charset="0"/>
              <a:buChar char="–"/>
            </a:pPr>
            <a:r>
              <a:rPr lang="en-US" sz="1600" dirty="0"/>
              <a:t>Moderate/severe AR</a:t>
            </a:r>
          </a:p>
          <a:p>
            <a:pPr marL="569913" lvl="1" indent="-225425">
              <a:buFont typeface="Calibri" panose="020F0502020204030204" pitchFamily="34" charset="0"/>
              <a:buChar char="–"/>
            </a:pPr>
            <a:endParaRPr lang="en-US" sz="900" dirty="0"/>
          </a:p>
          <a:p>
            <a:pPr marL="0" lvl="1"/>
            <a:r>
              <a:rPr lang="en-US" sz="2000" dirty="0"/>
              <a:t>Quality of life:</a:t>
            </a:r>
          </a:p>
          <a:p>
            <a:pPr marL="803275" lvl="2" indent="-285750">
              <a:buFont typeface="Calibri" panose="020F0502020204030204" pitchFamily="34" charset="0"/>
              <a:buChar char="–"/>
            </a:pPr>
            <a:r>
              <a:rPr lang="en-US" sz="1600" dirty="0"/>
              <a:t>KCCQ </a:t>
            </a:r>
          </a:p>
          <a:p>
            <a:pPr marL="517525" lvl="2"/>
            <a:endParaRPr lang="en-US" sz="1600" dirty="0"/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867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844006"/>
              </p:ext>
            </p:extLst>
          </p:nvPr>
        </p:nvGraphicFramePr>
        <p:xfrm>
          <a:off x="231772" y="767614"/>
          <a:ext cx="8857748" cy="4309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57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772">
                <a:tc>
                  <a:txBody>
                    <a:bodyPr/>
                    <a:lstStyle/>
                    <a:p>
                      <a:pPr marL="109538" marR="0" indent="-109538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FFD81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Principal</a:t>
                      </a:r>
                      <a:r>
                        <a:rPr lang="en-US" sz="1800" b="1" i="0" baseline="0" dirty="0">
                          <a:solidFill>
                            <a:srgbClr val="FFD81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 Investigators: 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Patrick Serruys*, Nicolas Van Mieghem*, Michael Reardon*,  Jeffrey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Popma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*,</a:t>
                      </a:r>
                      <a:r>
                        <a:rPr lang="en-US" sz="16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en-US" sz="16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Pieter Kappetein*, David Adams, Stephan Windecker,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Rüdiger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Lange, Thomas Walther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109538" indent="-109538">
                        <a:lnSpc>
                          <a:spcPts val="1800"/>
                        </a:lnSpc>
                        <a:buClr>
                          <a:srgbClr val="FFCC66"/>
                        </a:buClr>
                      </a:pPr>
                      <a:r>
                        <a:rPr lang="en-US" sz="1800" b="1" i="0" dirty="0">
                          <a:solidFill>
                            <a:srgbClr val="FFD81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Steering Committee</a:t>
                      </a:r>
                    </a:p>
                    <a:p>
                      <a:pPr marL="109538" indent="-109538">
                        <a:lnSpc>
                          <a:spcPts val="1700"/>
                        </a:lnSpc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Michael Reardon, Patrick Serruys, Nicolas Van Mieghem, Jeffrey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Popma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en-US" sz="16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Pieter Kappetein, David Adams,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Blase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Carabello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Eberhard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Grube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Rüdiger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Lange,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Nicolo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Piazza, Thomas Walther, Stephan Windecker, Steven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Yakubov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Mathew Williams, Lars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Søndergaard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Thomas Gleason, G. Michael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Deeb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81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Echo Core Laboratory</a:t>
                      </a:r>
                      <a:b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815"/>
                          </a:solidFill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J. Oh, Mayo Clinic, Rochester, MN</a:t>
                      </a:r>
                      <a:endParaRPr lang="en-US"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81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Data &amp; Safety Monitoring Board</a:t>
                      </a:r>
                      <a:b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815"/>
                          </a:solidFill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D.P. Faxon, Prof. J.G.P.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Tijssen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W.L. Holman, R.J. van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Oostenbrugge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Arial" pitchFamily="34" charset="0"/>
                        </a:rPr>
                        <a:t>Cardialysis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Arial" pitchFamily="34" charset="0"/>
                        </a:rPr>
                        <a:t>, Rotterdam, Netherlands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109538" marR="0" lvl="0" indent="-109538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81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cs typeface="Arial" pitchFamily="34" charset="0"/>
                        </a:rPr>
                        <a:t>Clinical Events Committee</a:t>
                      </a:r>
                      <a:b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81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Jansen, H. Garcia-Garcia, W. Rutsch, C.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Hanet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R. O.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G. Amoroso, M. De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Bonis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G. Andersen, J.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Arial" pitchFamily="34" charset="0"/>
                        </a:rPr>
                        <a:t>Cardialysis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Arial" pitchFamily="34" charset="0"/>
                        </a:rPr>
                        <a:t>, Rotterdam, Netherlands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319">
                <a:tc>
                  <a:txBody>
                    <a:bodyPr/>
                    <a:lstStyle/>
                    <a:p>
                      <a:pPr marL="109538" marR="0" lvl="0" indent="-109538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D815"/>
                          </a:solidFill>
                          <a:latin typeface="+mn-lt"/>
                          <a:cs typeface="Arial" panose="020B0604020202020204" pitchFamily="34" charset="0"/>
                        </a:rPr>
                        <a:t>Statistical Design and</a:t>
                      </a:r>
                      <a:r>
                        <a:rPr lang="en-US" sz="1800" b="1" baseline="0" dirty="0">
                          <a:solidFill>
                            <a:srgbClr val="FFD815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D815"/>
                          </a:solidFill>
                          <a:latin typeface="+mn-lt"/>
                          <a:cs typeface="Arial" panose="020B0604020202020204" pitchFamily="34" charset="0"/>
                        </a:rPr>
                        <a:t>Analysis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 Andrew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Mugglin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 Paradigm Biostatistics, LLC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616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81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cs typeface="Arial" pitchFamily="34" charset="0"/>
                        </a:rPr>
                        <a:t>Sponsor </a:t>
                      </a:r>
                      <a:b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81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cs typeface="Arial" pitchFamily="34" charset="0"/>
                        </a:rPr>
                      </a:b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cs typeface="Arial" pitchFamily="34" charset="0"/>
                        </a:rPr>
                        <a:t>Medtronic</a:t>
                      </a:r>
                      <a:endParaRPr lang="en-US"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15646" y="4795451"/>
            <a:ext cx="2980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* Executive Committee members 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36483" y="153714"/>
            <a:ext cx="8450317" cy="591207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latin typeface="+mn-lt"/>
              </a:rPr>
              <a:t>Study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21386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62949" y="466457"/>
            <a:ext cx="6015966" cy="4567307"/>
            <a:chOff x="533400" y="1354137"/>
            <a:chExt cx="6035675" cy="5133908"/>
          </a:xfrm>
        </p:grpSpPr>
        <p:pic>
          <p:nvPicPr>
            <p:cNvPr id="3" name="europe-map-blue-hi.png" descr="http://www.clker.com/cliparts/T/C/t/9/l/p/europe-map-blue-hi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66962" y="1354137"/>
              <a:ext cx="4202113" cy="484663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" name="Shape 535"/>
            <p:cNvSpPr/>
            <p:nvPr/>
          </p:nvSpPr>
          <p:spPr>
            <a:xfrm>
              <a:off x="3775517" y="4847044"/>
              <a:ext cx="132466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 b="1">
                  <a:solidFill>
                    <a:srgbClr val="FFFFFF"/>
                  </a:solidFill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endParaRPr kern="0" dirty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Shape 541"/>
            <p:cNvSpPr/>
            <p:nvPr/>
          </p:nvSpPr>
          <p:spPr>
            <a:xfrm>
              <a:off x="2873197" y="4304914"/>
              <a:ext cx="413107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 b="1">
                  <a:solidFill>
                    <a:srgbClr val="FFFFFF"/>
                  </a:solidFill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endParaRPr kern="0" dirty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Shape 556"/>
            <p:cNvSpPr/>
            <p:nvPr/>
          </p:nvSpPr>
          <p:spPr>
            <a:xfrm>
              <a:off x="3857447" y="4681151"/>
              <a:ext cx="413107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 b="1">
                  <a:solidFill>
                    <a:srgbClr val="FFFFFF"/>
                  </a:solidFill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endParaRPr kern="0" dirty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Shape 559"/>
            <p:cNvSpPr/>
            <p:nvPr/>
          </p:nvSpPr>
          <p:spPr>
            <a:xfrm>
              <a:off x="2738879" y="5828119"/>
              <a:ext cx="132466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 b="1">
                  <a:solidFill>
                    <a:srgbClr val="FFFFFF"/>
                  </a:solidFill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endParaRPr kern="0" dirty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Shape 565"/>
            <p:cNvSpPr/>
            <p:nvPr/>
          </p:nvSpPr>
          <p:spPr>
            <a:xfrm>
              <a:off x="3798094" y="4617845"/>
              <a:ext cx="157161" cy="138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 b="1">
                  <a:solidFill>
                    <a:srgbClr val="FFFFFF"/>
                  </a:solidFill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endParaRPr sz="900" kern="0" dirty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866599" y="3818627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576459" y="4177532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983779" y="4197979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617985" y="4900563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166269" y="4238528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27930" y="5399354"/>
              <a:ext cx="1162432" cy="6001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Inselspital - Universitatsspital Bern</a:t>
              </a:r>
            </a:p>
            <a:p>
              <a:pPr algn="ctr"/>
              <a:r>
                <a:rPr lang="de-DE" sz="600" b="1" i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Bern, Switzerland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6304" y="3120169"/>
              <a:ext cx="996400" cy="6924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Medisch Centrum Leeuwarden</a:t>
              </a:r>
            </a:p>
            <a:p>
              <a:pPr algn="ctr"/>
              <a:r>
                <a:rPr lang="nl-NL" sz="600" b="1" i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Leeuwarden, Netherlands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80511" y="3736105"/>
              <a:ext cx="1267691" cy="4770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Leeds General Infirmary</a:t>
              </a:r>
            </a:p>
            <a:p>
              <a:pPr algn="ctr"/>
              <a:r>
                <a:rPr lang="en-US" sz="600" b="1" i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Leeds, UK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46073" y="2196323"/>
              <a:ext cx="99640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Erasmus Medical Center</a:t>
              </a:r>
            </a:p>
            <a:p>
              <a:pPr algn="ctr"/>
              <a:r>
                <a:rPr lang="en-US" sz="6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Rotterdam, Netherlands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275424" y="2903232"/>
              <a:ext cx="239240" cy="1309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4" idx="0"/>
            </p:cNvCxnSpPr>
            <p:nvPr/>
          </p:nvCxnSpPr>
          <p:spPr>
            <a:xfrm>
              <a:off x="3767392" y="5100051"/>
              <a:ext cx="341754" cy="299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10654" y="4076945"/>
              <a:ext cx="545802" cy="1901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5" idx="2"/>
            </p:cNvCxnSpPr>
            <p:nvPr/>
          </p:nvCxnSpPr>
          <p:spPr>
            <a:xfrm flipH="1">
              <a:off x="3669787" y="3812666"/>
              <a:ext cx="114717" cy="426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714421" y="4342619"/>
              <a:ext cx="4094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910388" y="5029807"/>
              <a:ext cx="468922" cy="226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38" idx="2"/>
            </p:cNvCxnSpPr>
            <p:nvPr/>
          </p:nvCxnSpPr>
          <p:spPr>
            <a:xfrm>
              <a:off x="1680511" y="4335485"/>
              <a:ext cx="1285890" cy="1246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745176" y="4581913"/>
              <a:ext cx="380253" cy="92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 bwMode="auto">
            <a:xfrm>
              <a:off x="3635987" y="4526013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777225" y="5330883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749045" y="4900563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568019" y="4257639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462363" y="4190760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30964" y="5044955"/>
              <a:ext cx="1573772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Hospital Universitario Central de Asturias</a:t>
              </a:r>
            </a:p>
            <a:p>
              <a:pPr algn="ctr"/>
              <a:r>
                <a:rPr lang="en-US" sz="600" b="1" i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Oviedo, Spain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60936" y="5100051"/>
              <a:ext cx="1327549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Universitatsspital</a:t>
              </a:r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Zurich</a:t>
              </a:r>
            </a:p>
            <a:p>
              <a:pPr algn="ctr"/>
              <a:r>
                <a:rPr lang="en-US" sz="600" b="1" i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Zurich, Switzerland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23647" y="4078585"/>
              <a:ext cx="1377869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St. Antonius Ziekenhuis</a:t>
              </a:r>
            </a:p>
            <a:p>
              <a:pPr algn="ctr"/>
              <a:r>
                <a:rPr lang="nl-NL" sz="600" b="1" i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Nieuwegein, Netherlands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37274" y="3677385"/>
              <a:ext cx="996400" cy="4154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Rigshospitalet</a:t>
              </a:r>
            </a:p>
            <a:p>
              <a:pPr algn="ctr"/>
              <a:r>
                <a:rPr lang="en-US" sz="600" b="1" i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Copenhagen, Denmark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786619" y="4562139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437876" y="4319491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056455" y="4365968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966401" y="4375148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687170" y="5881638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007776" y="3351001"/>
              <a:ext cx="422050" cy="1020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146394" y="3399077"/>
              <a:ext cx="1067936" cy="902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852191" y="4492708"/>
              <a:ext cx="1277288" cy="523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386107" y="4698447"/>
              <a:ext cx="285906" cy="444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032616" y="4545107"/>
              <a:ext cx="996400" cy="4770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German Heart Center</a:t>
              </a:r>
            </a:p>
            <a:p>
              <a:pPr algn="ctr"/>
              <a:r>
                <a:rPr lang="en-US" sz="600" b="1" i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Munich, Germany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80511" y="4448567"/>
              <a:ext cx="130203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Royal Sussex County Hospital</a:t>
              </a:r>
            </a:p>
            <a:p>
              <a:pPr algn="ctr"/>
              <a:r>
                <a:rPr lang="en-US" sz="600" b="1" i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Brighton, UK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3400" y="4076945"/>
              <a:ext cx="1494372" cy="3231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defRPr sz="1800"/>
              </a:pPr>
              <a:r>
                <a:rPr lang="en-US" sz="9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St. George’s Hospital</a:t>
              </a:r>
            </a:p>
            <a:p>
              <a:pPr algn="ctr">
                <a:defRPr sz="1800"/>
              </a:pPr>
              <a:r>
                <a:rPr lang="en-US" sz="600" i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London, UK</a:t>
              </a:r>
              <a:endParaRPr lang="en-US" sz="6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63593" y="6026380"/>
              <a:ext cx="1565603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Hospital Universitario </a:t>
              </a:r>
              <a:r>
                <a:rPr lang="en-US" sz="900" b="1" dirty="0" err="1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Virgen</a:t>
              </a:r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de la Victoria </a:t>
              </a:r>
            </a:p>
            <a:p>
              <a:pPr algn="ctr"/>
              <a:r>
                <a:rPr lang="en-US" sz="600" b="1" i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Malaga, Spain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01000" y="3018989"/>
              <a:ext cx="996400" cy="4770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Glenfield</a:t>
              </a:r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Hospital</a:t>
              </a:r>
            </a:p>
            <a:p>
              <a:pPr algn="ctr"/>
              <a:r>
                <a:rPr lang="en-US" sz="600" b="1" i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Leicester, UK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3516" y="2903232"/>
              <a:ext cx="1431926" cy="4770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defRPr sz="1800"/>
              </a:pPr>
              <a:r>
                <a:rPr lang="en-US" sz="900" b="1" kern="0" dirty="0" err="1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Karolinska</a:t>
              </a:r>
              <a:r>
                <a:rPr lang="en-US" sz="9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 University Hospital</a:t>
              </a:r>
            </a:p>
            <a:p>
              <a:pPr>
                <a:defRPr sz="1800"/>
              </a:pPr>
              <a:r>
                <a:rPr lang="en-US" sz="600" i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Stockholm, Sweden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79024" y="2889336"/>
              <a:ext cx="99640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Amphia</a:t>
              </a:r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Hospital</a:t>
              </a:r>
            </a:p>
            <a:p>
              <a:pPr algn="ctr"/>
              <a:r>
                <a:rPr lang="en-US" sz="600" b="1" i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Breda, Netherlands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677338" y="4365968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991343" y="4745120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468018" y="3314098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24134" y="5098088"/>
              <a:ext cx="996400" cy="5693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Heart Centre - Bad Krozingen</a:t>
              </a:r>
            </a:p>
            <a:p>
              <a:pPr algn="ctr"/>
              <a:r>
                <a:rPr lang="en-US" sz="600" b="1" i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Bad Krozingen, Germany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969763" y="4331306"/>
              <a:ext cx="99640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University Hospital</a:t>
              </a:r>
            </a:p>
            <a:p>
              <a:pPr algn="ctr"/>
              <a:r>
                <a:rPr lang="en-US" sz="600" b="1" i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Bonn, Germany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-350811" y="864123"/>
            <a:ext cx="4784984" cy="3537612"/>
            <a:chOff x="603249" y="1420649"/>
            <a:chExt cx="6868711" cy="5562224"/>
          </a:xfrm>
        </p:grpSpPr>
        <p:pic>
          <p:nvPicPr>
            <p:cNvPr id="58" name="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3249" y="1420649"/>
              <a:ext cx="4791075" cy="457834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9" name="Oval 58"/>
            <p:cNvSpPr/>
            <p:nvPr/>
          </p:nvSpPr>
          <p:spPr bwMode="auto">
            <a:xfrm>
              <a:off x="4137638" y="5439226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15246" y="3536955"/>
              <a:ext cx="2115139" cy="556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 sz="1800"/>
              </a:pPr>
              <a:r>
                <a:rPr lang="en-US" sz="9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Montreal Heart Institute</a:t>
              </a:r>
              <a:endParaRPr lang="en-US" sz="10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>
                <a:defRPr sz="1800"/>
              </a:pPr>
              <a:r>
                <a:rPr lang="en-US" sz="800" i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Montreal, Quebec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4247074" y="4185091"/>
              <a:ext cx="555304" cy="1225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 bwMode="auto">
            <a:xfrm>
              <a:off x="4035137" y="5531961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3577503" y="5829040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3755065" y="5675588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3855028" y="5709378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2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261512" y="5662933"/>
              <a:ext cx="3210448" cy="556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 sz="1800"/>
              </a:pPr>
              <a:r>
                <a:rPr lang="en-US" sz="9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McGill </a:t>
              </a:r>
              <a:r>
                <a:rPr lang="en-US" sz="900" b="1" kern="0" dirty="0" err="1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Univ</a:t>
              </a:r>
              <a:r>
                <a:rPr lang="en-US" sz="9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 Health Center/Glen </a:t>
              </a:r>
              <a:r>
                <a:rPr lang="en-US" sz="900" b="1" kern="0" dirty="0" err="1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Hosp</a:t>
              </a:r>
              <a:endParaRPr lang="en-US" sz="9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>
                <a:defRPr sz="1800"/>
              </a:pPr>
              <a:r>
                <a:rPr lang="en-US" sz="800" i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Montreal, Quebec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4169398" y="5683187"/>
              <a:ext cx="213104" cy="823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186481" y="6208600"/>
              <a:ext cx="1730828" cy="77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sz="1800"/>
              </a:pPr>
              <a:r>
                <a:rPr lang="en-US" sz="9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London Health </a:t>
              </a:r>
            </a:p>
            <a:p>
              <a:pPr>
                <a:defRPr sz="1800"/>
              </a:pPr>
              <a:r>
                <a:rPr lang="en-US" sz="9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Sciences Center</a:t>
              </a:r>
            </a:p>
            <a:p>
              <a:pPr>
                <a:defRPr sz="1800"/>
              </a:pPr>
              <a:r>
                <a:rPr lang="en-US" sz="800" i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London, Ontario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8801" y="5452790"/>
              <a:ext cx="2088509" cy="77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sz="1800"/>
              </a:pPr>
              <a:r>
                <a:rPr lang="en-US" sz="9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Toronto General Hospital</a:t>
              </a:r>
            </a:p>
            <a:p>
              <a:pPr>
                <a:defRPr sz="1800"/>
              </a:pPr>
              <a:r>
                <a:rPr lang="en-US" sz="800" i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Toronto, Ontario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03164" y="6227063"/>
              <a:ext cx="3118405" cy="556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 sz="1800"/>
              </a:pPr>
              <a:r>
                <a:rPr lang="en-US" sz="9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Sunnybrook Health Sciences Centre</a:t>
              </a:r>
            </a:p>
            <a:p>
              <a:pPr>
                <a:defRPr sz="1800"/>
              </a:pPr>
              <a:r>
                <a:rPr lang="en-US" sz="800" i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Toronto, Ontario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3443710" y="5998998"/>
              <a:ext cx="187687" cy="2204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4" idx="1"/>
            </p:cNvCxnSpPr>
            <p:nvPr/>
          </p:nvCxnSpPr>
          <p:spPr>
            <a:xfrm flipV="1">
              <a:off x="3316420" y="5700478"/>
              <a:ext cx="465021" cy="55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957923" y="5872864"/>
              <a:ext cx="211475" cy="354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502950" y="4508432"/>
            <a:ext cx="1756315" cy="369332"/>
          </a:xfrm>
          <a:prstGeom prst="rect">
            <a:avLst/>
          </a:prstGeom>
          <a:noFill/>
          <a:ln>
            <a:solidFill>
              <a:srgbClr val="FFD81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5 sites in Canada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24757" y="1257078"/>
            <a:ext cx="1843966" cy="369332"/>
          </a:xfrm>
          <a:prstGeom prst="rect">
            <a:avLst/>
          </a:prstGeom>
          <a:noFill/>
          <a:ln>
            <a:solidFill>
              <a:srgbClr val="FFD81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17 sites in Europe</a:t>
            </a:r>
          </a:p>
        </p:txBody>
      </p:sp>
      <p:sp>
        <p:nvSpPr>
          <p:cNvPr id="77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8</a:t>
            </a:fld>
            <a:endParaRPr lang="en-US" sz="1200" dirty="0">
              <a:latin typeface="+mn-lt"/>
            </a:endParaRPr>
          </a:p>
        </p:txBody>
      </p:sp>
      <p:sp>
        <p:nvSpPr>
          <p:cNvPr id="79" name="Title 2"/>
          <p:cNvSpPr>
            <a:spLocks noGrp="1"/>
          </p:cNvSpPr>
          <p:nvPr>
            <p:ph type="title"/>
          </p:nvPr>
        </p:nvSpPr>
        <p:spPr>
          <a:xfrm>
            <a:off x="236483" y="153714"/>
            <a:ext cx="8450317" cy="591207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latin typeface="+mn-lt"/>
              </a:rPr>
              <a:t>Participating Sites – Canada and Europe</a:t>
            </a:r>
          </a:p>
        </p:txBody>
      </p:sp>
    </p:spTree>
    <p:extLst>
      <p:ext uri="{BB962C8B-B14F-4D97-AF65-F5344CB8AC3E}">
        <p14:creationId xmlns:p14="http://schemas.microsoft.com/office/powerpoint/2010/main" val="2575887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1009" y="626337"/>
            <a:ext cx="8376153" cy="4509894"/>
            <a:chOff x="35572" y="1009815"/>
            <a:chExt cx="9619602" cy="516567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36" y="1009815"/>
              <a:ext cx="7735887" cy="4786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6395096" y="1957125"/>
              <a:ext cx="185054" cy="546994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5594497" y="1875639"/>
              <a:ext cx="371283" cy="62655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6054529" y="1860039"/>
              <a:ext cx="260204" cy="630941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 bwMode="auto">
            <a:xfrm>
              <a:off x="6244077" y="2463390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750991" y="2334159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487910" y="2643718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418608" y="3171629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93314" y="3046540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123801" y="3797659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016429" y="4091569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598922" y="5016855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418813" y="4385483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661267" y="3283572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821591" y="2709035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594497" y="2643719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540063" y="2349793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910183" y="2458649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291189" y="2502189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214987" y="2534847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476247" y="2665475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6312957" y="2904967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888399" y="2981165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921053" y="3688751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247629" y="4124187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072026" y="5377958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129387" y="3536335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857233" y="3558103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162081" y="2529778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132756" y="2712410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121463" y="3025417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3286" y="3165077"/>
              <a:ext cx="1240164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El Camino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Mountain View, CA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3286" y="3807788"/>
              <a:ext cx="115901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ln w="127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sz="900" dirty="0">
                  <a:solidFill>
                    <a:prstClr val="white"/>
                  </a:solidFill>
                </a:rPr>
                <a:t>USC</a:t>
              </a:r>
            </a:p>
            <a:p>
              <a:r>
                <a:rPr lang="en-US" sz="500" dirty="0">
                  <a:solidFill>
                    <a:prstClr val="white"/>
                  </a:solidFill>
                </a:rPr>
                <a:t>Los Angeles, CA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35224" y="4211275"/>
              <a:ext cx="174251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Banner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Phoenix, AZ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16674" y="2888424"/>
              <a:ext cx="1183976" cy="352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Intermountain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Murray, UT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44477" y="5228960"/>
              <a:ext cx="859384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Methodist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Houston, TX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91932" y="4033310"/>
              <a:ext cx="1742518" cy="4462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Baylor Heart and </a:t>
              </a:r>
            </a:p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Vascular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Dallas, TX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36765" y="2954497"/>
              <a:ext cx="1134203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U of Kansas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Kansas City, KS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32080" y="2833025"/>
              <a:ext cx="174251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Iowa Heart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Des Moines, IA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35935" y="2404633"/>
              <a:ext cx="174251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Aurora St. </a:t>
              </a:r>
              <a:r>
                <a:rPr lang="en-US" sz="900" b="1" dirty="0" err="1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Lukes</a:t>
              </a:r>
              <a:endParaRPr lang="en-US" sz="900" b="1" dirty="0">
                <a:ln w="127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Milwaukee, WI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12048" y="2741445"/>
              <a:ext cx="751706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Loyola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Maywood, IL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18651" y="1641992"/>
              <a:ext cx="174251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Spectrum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Grand Rapids, MI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70968" y="1285841"/>
              <a:ext cx="174251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U of Michigan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Ann Arbor, MI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80138" y="1292242"/>
              <a:ext cx="1796992" cy="7232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Detroit</a:t>
              </a:r>
              <a:b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Medical</a:t>
              </a:r>
              <a:b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Center </a:t>
              </a:r>
            </a:p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Henry Ford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Detroit, MI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15697" y="2626452"/>
              <a:ext cx="948388" cy="4154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Riverside</a:t>
              </a:r>
              <a:br>
                <a:rPr lang="en-US" sz="8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n-US" sz="8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Methodist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Columbus, OH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92800" y="3195742"/>
              <a:ext cx="862074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St. Vincent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Indianapolis, IN</a:t>
              </a: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6704849" y="2730787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94509" y="2813676"/>
              <a:ext cx="710306" cy="352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Pitt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Pittsburg, PA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51697" y="5001259"/>
              <a:ext cx="174251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Sentara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Norfolk, VA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89150" y="4246529"/>
              <a:ext cx="174251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Johns Hopkins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Baltimore, MD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67352" y="4007828"/>
              <a:ext cx="174251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Pinnacle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Harrisburg, PA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65071" y="3764035"/>
              <a:ext cx="174251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Geisinger</a:t>
              </a:r>
              <a:endParaRPr lang="en-US" sz="900" b="1" dirty="0">
                <a:ln w="127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Danville, PA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65407" y="3790646"/>
              <a:ext cx="1320079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Vanderbilt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Nashville, TN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61835" y="4294125"/>
              <a:ext cx="87005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Piedmont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Atlanta, GA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34969" y="5713823"/>
              <a:ext cx="883296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U of Miami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Miami, FL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71841" y="5713823"/>
              <a:ext cx="1742518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Delray Medical </a:t>
              </a:r>
            </a:p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Center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Delray Beach, FL</a:t>
              </a: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216475" y="5517587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55164" y="3643723"/>
              <a:ext cx="1045452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Wake </a:t>
              </a:r>
              <a:b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Forest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Winston Salem, NC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21068" y="3621314"/>
              <a:ext cx="68235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Duke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Durham, NC</a:t>
              </a: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7208547" y="2883895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7487910" y="2568072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565071" y="2643717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541677" y="2546547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343038" y="2568072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cxnSp>
          <p:nvCxnSpPr>
            <p:cNvPr id="68" name="Straight Arrow Connector 67"/>
            <p:cNvCxnSpPr>
              <a:stCxn id="46" idx="2"/>
              <a:endCxn id="23" idx="1"/>
            </p:cNvCxnSpPr>
            <p:nvPr/>
          </p:nvCxnSpPr>
          <p:spPr>
            <a:xfrm>
              <a:off x="5642227" y="1593618"/>
              <a:ext cx="599136" cy="966119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7306531" y="2813682"/>
              <a:ext cx="792665" cy="132094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 flipV="1">
              <a:off x="7363932" y="3049583"/>
              <a:ext cx="683041" cy="1233673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 flipV="1">
              <a:off x="7262247" y="3165080"/>
              <a:ext cx="762950" cy="191497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 flipV="1">
              <a:off x="7309487" y="2656195"/>
              <a:ext cx="827245" cy="127981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endCxn id="67" idx="5"/>
            </p:cNvCxnSpPr>
            <p:nvPr/>
          </p:nvCxnSpPr>
          <p:spPr>
            <a:xfrm flipH="1" flipV="1">
              <a:off x="7496771" y="2713141"/>
              <a:ext cx="688550" cy="79049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652300" y="3401214"/>
              <a:ext cx="174251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Morristown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Morristown, NJ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68019" y="2729972"/>
              <a:ext cx="1742518" cy="86177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Columbia</a:t>
              </a:r>
            </a:p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Mount Sinai</a:t>
              </a:r>
            </a:p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Lenox Hill</a:t>
              </a:r>
              <a:b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NYU-</a:t>
              </a:r>
              <a:r>
                <a:rPr lang="en-US" sz="900" b="1" dirty="0" err="1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Langone</a:t>
              </a:r>
              <a:endParaRPr lang="en-US" sz="900" b="1" dirty="0">
                <a:ln w="127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New York, NY</a:t>
              </a:r>
            </a:p>
            <a:p>
              <a:pPr algn="ctr"/>
              <a:endParaRPr lang="en-US" sz="900" b="1" dirty="0">
                <a:ln w="127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 flipV="1">
              <a:off x="7748279" y="2750454"/>
              <a:ext cx="350917" cy="164214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8586648" y="2082466"/>
              <a:ext cx="96333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St. Francis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Roslyn, NY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935050" y="2521171"/>
              <a:ext cx="1187176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North Shore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Manhasset, NY</a:t>
              </a: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606989" y="2557429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683187" y="2394135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046973" y="1846239"/>
              <a:ext cx="96333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Yale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New Haven, CT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863296" y="2148304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H="1" flipV="1">
              <a:off x="7713675" y="2589512"/>
              <a:ext cx="382019" cy="23277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7" idx="1"/>
            </p:cNvCxnSpPr>
            <p:nvPr/>
          </p:nvCxnSpPr>
          <p:spPr>
            <a:xfrm flipH="1">
              <a:off x="7700012" y="2236355"/>
              <a:ext cx="886635" cy="34195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7819753" y="2149814"/>
              <a:ext cx="419998" cy="29786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7952062" y="1232628"/>
              <a:ext cx="96333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Beth Israel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Boston, MA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7958641" y="1508810"/>
              <a:ext cx="264315" cy="68774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 bwMode="auto">
            <a:xfrm>
              <a:off x="4821590" y="2145495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42156" y="1860415"/>
              <a:ext cx="99640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Abbott NW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Minneapolis, MN</a:t>
              </a: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400041" y="2894077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444255" y="3018770"/>
              <a:ext cx="948388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Ohio</a:t>
              </a:r>
              <a:b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State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Columbus, OH</a:t>
              </a:r>
            </a:p>
          </p:txBody>
        </p:sp>
        <p:cxnSp>
          <p:nvCxnSpPr>
            <p:cNvPr id="92" name="Straight Arrow Connector 91"/>
            <p:cNvCxnSpPr>
              <a:endCxn id="90" idx="5"/>
            </p:cNvCxnSpPr>
            <p:nvPr/>
          </p:nvCxnSpPr>
          <p:spPr>
            <a:xfrm flipH="1" flipV="1">
              <a:off x="6553774" y="3039146"/>
              <a:ext cx="195363" cy="14782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 bwMode="auto">
            <a:xfrm>
              <a:off x="6334713" y="4113297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487129" y="4185286"/>
              <a:ext cx="870058" cy="4462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Emory University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Atlanta, GA</a:t>
              </a: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1221771" y="3819427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29413" y="3619942"/>
              <a:ext cx="174251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ln w="127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sz="900" dirty="0">
                  <a:solidFill>
                    <a:prstClr val="white"/>
                  </a:solidFill>
                </a:rPr>
                <a:t>Kaiser Permanente</a:t>
              </a:r>
            </a:p>
            <a:p>
              <a:r>
                <a:rPr lang="en-US" sz="500" dirty="0">
                  <a:solidFill>
                    <a:prstClr val="white"/>
                  </a:solidFill>
                </a:rPr>
                <a:t>Los Angeles, CA</a:t>
              </a: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H="1">
              <a:off x="1339818" y="3858710"/>
              <a:ext cx="280424" cy="4503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>
              <a:off x="873424" y="3904406"/>
              <a:ext cx="255989" cy="6321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 bwMode="auto">
            <a:xfrm>
              <a:off x="7186771" y="2981865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flipH="1" flipV="1">
              <a:off x="7315813" y="3151124"/>
              <a:ext cx="779881" cy="152858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7624717" y="4505292"/>
              <a:ext cx="1742518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Washington</a:t>
              </a:r>
              <a:b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Hospital Center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Washington, DC</a:t>
              </a:r>
            </a:p>
          </p:txBody>
        </p:sp>
        <p:cxnSp>
          <p:nvCxnSpPr>
            <p:cNvPr id="102" name="Straight Arrow Connector 101"/>
            <p:cNvCxnSpPr>
              <a:endCxn id="65" idx="5"/>
            </p:cNvCxnSpPr>
            <p:nvPr/>
          </p:nvCxnSpPr>
          <p:spPr>
            <a:xfrm flipH="1" flipV="1">
              <a:off x="7718804" y="2788786"/>
              <a:ext cx="466517" cy="30780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5720172" y="3107581"/>
              <a:ext cx="200881" cy="19600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7075758" y="5567514"/>
              <a:ext cx="45705" cy="178969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endCxn id="60" idx="6"/>
            </p:cNvCxnSpPr>
            <p:nvPr/>
          </p:nvCxnSpPr>
          <p:spPr>
            <a:xfrm flipH="1" flipV="1">
              <a:off x="7396584" y="5602567"/>
              <a:ext cx="245163" cy="14391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endCxn id="15" idx="3"/>
            </p:cNvCxnSpPr>
            <p:nvPr/>
          </p:nvCxnSpPr>
          <p:spPr>
            <a:xfrm flipV="1">
              <a:off x="4418813" y="5161924"/>
              <a:ext cx="206485" cy="9684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 flipV="1">
              <a:off x="4472281" y="3184771"/>
              <a:ext cx="282020" cy="12428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6058854" y="4256604"/>
              <a:ext cx="206485" cy="9684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 flipV="1">
              <a:off x="6498597" y="4241824"/>
              <a:ext cx="250540" cy="11162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 bwMode="auto">
            <a:xfrm>
              <a:off x="742723" y="2899813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76265" y="2502189"/>
              <a:ext cx="1240164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VA Palo Alto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VA Palo Alto, CA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171794" y="5228446"/>
              <a:ext cx="1742518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CV Institute</a:t>
              </a:r>
            </a:p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of the South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Houma, LA</a:t>
              </a: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flipH="1" flipV="1">
              <a:off x="5507457" y="5148207"/>
              <a:ext cx="282020" cy="12428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 bwMode="auto">
            <a:xfrm>
              <a:off x="5352417" y="5011529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512234" y="1872146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728609" y="1559549"/>
              <a:ext cx="174251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Fletcher Allen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Burlington, VT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268812" y="2375729"/>
              <a:ext cx="93814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UH Case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Cleveland, OH</a:t>
              </a:r>
            </a:p>
          </p:txBody>
        </p:sp>
        <p:cxnSp>
          <p:nvCxnSpPr>
            <p:cNvPr id="118" name="Straight Arrow Connector 117"/>
            <p:cNvCxnSpPr>
              <a:endCxn id="65" idx="3"/>
            </p:cNvCxnSpPr>
            <p:nvPr/>
          </p:nvCxnSpPr>
          <p:spPr>
            <a:xfrm flipH="1" flipV="1">
              <a:off x="7591447" y="2788786"/>
              <a:ext cx="451959" cy="427713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7880799" y="1811269"/>
              <a:ext cx="486024" cy="54458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8136732" y="1567862"/>
              <a:ext cx="96333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Hartford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Hartford, CT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660876" y="1531935"/>
              <a:ext cx="810422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St. John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Detroit, MI</a:t>
              </a: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4492656" y="4415124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>
              <a:off x="4146287" y="4305028"/>
              <a:ext cx="272526" cy="18168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3169127" y="4679710"/>
              <a:ext cx="1519849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The Heart Hospital – Baylor Plano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Plano, TX</a:t>
              </a:r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 flipV="1">
              <a:off x="4282550" y="4585083"/>
              <a:ext cx="300160" cy="174125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1001418" y="3926956"/>
              <a:ext cx="212437" cy="31486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277757" y="4216888"/>
              <a:ext cx="115901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ln w="127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sz="900" dirty="0">
                  <a:solidFill>
                    <a:prstClr val="white"/>
                  </a:solidFill>
                </a:rPr>
                <a:t>Cedars Sinai</a:t>
              </a:r>
            </a:p>
            <a:p>
              <a:r>
                <a:rPr lang="en-US" sz="500" dirty="0">
                  <a:solidFill>
                    <a:prstClr val="white"/>
                  </a:solidFill>
                </a:rPr>
                <a:t>Los Angeles, CA</a:t>
              </a: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581764" y="3055545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 flipV="1">
              <a:off x="874717" y="2728698"/>
              <a:ext cx="212437" cy="22275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H="1" flipV="1">
              <a:off x="581764" y="2656194"/>
              <a:ext cx="73890" cy="45219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35572" y="2272094"/>
              <a:ext cx="1240164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Stanford U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Stanford, CA</a:t>
              </a: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5523837" y="3851032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734450" y="3943046"/>
              <a:ext cx="1320079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Baptist Memorial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Memphis, TN</a:t>
              </a: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4903339" y="2253718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875460" y="2099829"/>
              <a:ext cx="99640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Mayo Clinic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Rochester, MN</a:t>
              </a: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4333565" y="3964665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569530" y="3697143"/>
              <a:ext cx="174251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Oklahoma Heart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Kansas City, KS</a:t>
              </a: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7391529" y="2729338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 flipH="1" flipV="1">
              <a:off x="7539579" y="2863723"/>
              <a:ext cx="1152120" cy="89219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8431969" y="3583661"/>
              <a:ext cx="1223205" cy="34450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HUP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Philadelphia,, PA</a:t>
              </a: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7652326" y="2483092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7519902" y="2627430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7682341" y="2606801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703861" y="3318965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cxnSp>
          <p:nvCxnSpPr>
            <p:cNvPr id="146" name="Straight Arrow Connector 145"/>
            <p:cNvCxnSpPr/>
            <p:nvPr/>
          </p:nvCxnSpPr>
          <p:spPr>
            <a:xfrm flipH="1" flipV="1">
              <a:off x="7555277" y="2290362"/>
              <a:ext cx="44591" cy="20061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3881397" y="3434425"/>
              <a:ext cx="174251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St. Luke’s MAHI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Kansas City, MO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573680" y="2082894"/>
              <a:ext cx="950163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Cooper U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Camden, NJ</a:t>
              </a:r>
            </a:p>
          </p:txBody>
        </p:sp>
        <p:cxnSp>
          <p:nvCxnSpPr>
            <p:cNvPr id="149" name="Straight Arrow Connector 148"/>
            <p:cNvCxnSpPr>
              <a:stCxn id="143" idx="0"/>
            </p:cNvCxnSpPr>
            <p:nvPr/>
          </p:nvCxnSpPr>
          <p:spPr>
            <a:xfrm flipH="1" flipV="1">
              <a:off x="7251409" y="2334159"/>
              <a:ext cx="358548" cy="293271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flipH="1" flipV="1">
              <a:off x="1340907" y="4132166"/>
              <a:ext cx="141010" cy="452917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flipH="1" flipV="1">
              <a:off x="7837297" y="2704806"/>
              <a:ext cx="282020" cy="12428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 bwMode="auto">
            <a:xfrm>
              <a:off x="7251409" y="3874555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1185681" y="4027502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7116897" y="5242449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060245" y="4999197"/>
              <a:ext cx="883296" cy="51116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Morton Plant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Clearwater, FL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777890" y="4014297"/>
              <a:ext cx="950163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Carolinas</a:t>
              </a:r>
            </a:p>
            <a:p>
              <a:pPr algn="ctr"/>
              <a:r>
                <a:rPr lang="en-US" sz="5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Charlotte, NC</a:t>
              </a:r>
              <a:endParaRPr lang="en-US" sz="100" dirty="0">
                <a:ln w="127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207275" y="4555442"/>
              <a:ext cx="950163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Scripps 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La Jolla, CA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00444" y="5006898"/>
              <a:ext cx="1134203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Queens Medical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Honolulu, HI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8114627" y="2304777"/>
              <a:ext cx="1295140" cy="34450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U of Rochester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Rochester, NY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623674" y="2542871"/>
              <a:ext cx="1134203" cy="4462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Alegent Creighton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Omaha, NE</a:t>
              </a:r>
            </a:p>
          </p:txBody>
        </p:sp>
        <p:cxnSp>
          <p:nvCxnSpPr>
            <p:cNvPr id="161" name="Straight Arrow Connector 160"/>
            <p:cNvCxnSpPr/>
            <p:nvPr/>
          </p:nvCxnSpPr>
          <p:spPr>
            <a:xfrm flipH="1">
              <a:off x="7819753" y="2504119"/>
              <a:ext cx="365568" cy="53175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2" name="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5582" y="4571056"/>
              <a:ext cx="670560" cy="4267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3" name="Oval 162"/>
            <p:cNvSpPr/>
            <p:nvPr/>
          </p:nvSpPr>
          <p:spPr bwMode="auto">
            <a:xfrm>
              <a:off x="7551692" y="2490980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4492655" y="2747581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671814" y="4841569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761280" y="3202340"/>
              <a:ext cx="890175" cy="4462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Good Samaritan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Cincinnati, OH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7195500" y="2034870"/>
              <a:ext cx="830536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Winthrop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Mineola, NY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7162081" y="4381260"/>
              <a:ext cx="94468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Bon Secours</a:t>
              </a:r>
            </a:p>
            <a:p>
              <a:pPr algn="ctr"/>
              <a:r>
                <a:rPr lang="en-US" sz="500" dirty="0">
                  <a:ln w="1270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Richmond, VA</a:t>
              </a:r>
            </a:p>
          </p:txBody>
        </p:sp>
        <p:cxnSp>
          <p:nvCxnSpPr>
            <p:cNvPr id="169" name="Straight Arrow Connector 168"/>
            <p:cNvCxnSpPr>
              <a:stCxn id="53" idx="1"/>
            </p:cNvCxnSpPr>
            <p:nvPr/>
          </p:nvCxnSpPr>
          <p:spPr>
            <a:xfrm flipH="1" flipV="1">
              <a:off x="7304815" y="3364163"/>
              <a:ext cx="284335" cy="1036255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 bwMode="auto">
            <a:xfrm>
              <a:off x="7124706" y="3221240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6178757" y="3072661"/>
              <a:ext cx="180109" cy="1699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en-US" sz="4000">
                <a:solidFill>
                  <a:srgbClr val="0066CC"/>
                </a:solidFill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81818" y="4636042"/>
            <a:ext cx="2796343" cy="369332"/>
          </a:xfrm>
          <a:prstGeom prst="rect">
            <a:avLst/>
          </a:prstGeom>
          <a:noFill/>
          <a:ln>
            <a:solidFill>
              <a:srgbClr val="FFD81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65 sites in the United States</a:t>
            </a:r>
          </a:p>
        </p:txBody>
      </p:sp>
      <p:sp>
        <p:nvSpPr>
          <p:cNvPr id="175" name="Slide Number Placeholder 7"/>
          <p:cNvSpPr txBox="1">
            <a:spLocks/>
          </p:cNvSpPr>
          <p:nvPr/>
        </p:nvSpPr>
        <p:spPr>
          <a:xfrm>
            <a:off x="8447078" y="4917380"/>
            <a:ext cx="692824" cy="240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2F5741F9-036F-49D9-B03D-CD2FF55A6DCB}" type="slidenum">
              <a:rPr lang="en-US" sz="1200" smtClean="0">
                <a:latin typeface="+mn-lt"/>
              </a:rPr>
              <a:pPr algn="r">
                <a:spcBef>
                  <a:spcPct val="20000"/>
                </a:spcBef>
                <a:buFont typeface="Arial" pitchFamily="34" charset="0"/>
                <a:buNone/>
              </a:pPr>
              <a:t>9</a:t>
            </a:fld>
            <a:endParaRPr lang="en-US" sz="1200" dirty="0">
              <a:latin typeface="+mn-lt"/>
            </a:endParaRPr>
          </a:p>
        </p:txBody>
      </p:sp>
      <p:sp>
        <p:nvSpPr>
          <p:cNvPr id="176" name="Title 2"/>
          <p:cNvSpPr>
            <a:spLocks noGrp="1"/>
          </p:cNvSpPr>
          <p:nvPr>
            <p:ph type="title"/>
          </p:nvPr>
        </p:nvSpPr>
        <p:spPr>
          <a:xfrm>
            <a:off x="236483" y="153714"/>
            <a:ext cx="8450317" cy="591207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latin typeface="+mn-lt"/>
              </a:rPr>
              <a:t>Participating Sites –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802894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3_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E16600"/>
      </a:accent1>
      <a:accent2>
        <a:srgbClr val="E6C000"/>
      </a:accent2>
      <a:accent3>
        <a:srgbClr val="2DB5DF"/>
      </a:accent3>
      <a:accent4>
        <a:srgbClr val="3D99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FFFFFF"/>
    </a:dk1>
    <a:lt1>
      <a:sysClr val="window" lastClr="FFFFFF"/>
    </a:lt1>
    <a:dk2>
      <a:srgbClr val="1F497D"/>
    </a:dk2>
    <a:lt2>
      <a:srgbClr val="EEECE1"/>
    </a:lt2>
    <a:accent1>
      <a:srgbClr val="E16600"/>
    </a:accent1>
    <a:accent2>
      <a:srgbClr val="E6C000"/>
    </a:accent2>
    <a:accent3>
      <a:srgbClr val="2DB5DF"/>
    </a:accent3>
    <a:accent4>
      <a:srgbClr val="3D995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FFFFFF"/>
    </a:dk1>
    <a:lt1>
      <a:sysClr val="window" lastClr="FFFFFF"/>
    </a:lt1>
    <a:dk2>
      <a:srgbClr val="1F497D"/>
    </a:dk2>
    <a:lt2>
      <a:srgbClr val="EEECE1"/>
    </a:lt2>
    <a:accent1>
      <a:srgbClr val="E16600"/>
    </a:accent1>
    <a:accent2>
      <a:srgbClr val="E6C000"/>
    </a:accent2>
    <a:accent3>
      <a:srgbClr val="2DB5DF"/>
    </a:accent3>
    <a:accent4>
      <a:srgbClr val="3D995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rgbClr val="FFFFFF"/>
    </a:dk1>
    <a:lt1>
      <a:sysClr val="window" lastClr="FFFFFF"/>
    </a:lt1>
    <a:dk2>
      <a:srgbClr val="1F497D"/>
    </a:dk2>
    <a:lt2>
      <a:srgbClr val="EEECE1"/>
    </a:lt2>
    <a:accent1>
      <a:srgbClr val="E16600"/>
    </a:accent1>
    <a:accent2>
      <a:srgbClr val="E6C000"/>
    </a:accent2>
    <a:accent3>
      <a:srgbClr val="2DB5DF"/>
    </a:accent3>
    <a:accent4>
      <a:srgbClr val="3D995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2">
    <a:dk1>
      <a:srgbClr val="FFFFFF"/>
    </a:dk1>
    <a:lt1>
      <a:sysClr val="window" lastClr="FFFFFF"/>
    </a:lt1>
    <a:dk2>
      <a:srgbClr val="1F497D"/>
    </a:dk2>
    <a:lt2>
      <a:srgbClr val="EEECE1"/>
    </a:lt2>
    <a:accent1>
      <a:srgbClr val="E16600"/>
    </a:accent1>
    <a:accent2>
      <a:srgbClr val="E6C000"/>
    </a:accent2>
    <a:accent3>
      <a:srgbClr val="2DB5DF"/>
    </a:accent3>
    <a:accent4>
      <a:srgbClr val="3D995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2">
    <a:dk1>
      <a:srgbClr val="FFFFFF"/>
    </a:dk1>
    <a:lt1>
      <a:sysClr val="window" lastClr="FFFFFF"/>
    </a:lt1>
    <a:dk2>
      <a:srgbClr val="1F497D"/>
    </a:dk2>
    <a:lt2>
      <a:srgbClr val="EEECE1"/>
    </a:lt2>
    <a:accent1>
      <a:srgbClr val="E16600"/>
    </a:accent1>
    <a:accent2>
      <a:srgbClr val="E6C000"/>
    </a:accent2>
    <a:accent3>
      <a:srgbClr val="2DB5DF"/>
    </a:accent3>
    <a:accent4>
      <a:srgbClr val="3D995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Custom 2">
    <a:dk1>
      <a:srgbClr val="FFFFFF"/>
    </a:dk1>
    <a:lt1>
      <a:sysClr val="window" lastClr="FFFFFF"/>
    </a:lt1>
    <a:dk2>
      <a:srgbClr val="1F497D"/>
    </a:dk2>
    <a:lt2>
      <a:srgbClr val="EEECE1"/>
    </a:lt2>
    <a:accent1>
      <a:srgbClr val="E16600"/>
    </a:accent1>
    <a:accent2>
      <a:srgbClr val="E6C000"/>
    </a:accent2>
    <a:accent3>
      <a:srgbClr val="2DB5DF"/>
    </a:accent3>
    <a:accent4>
      <a:srgbClr val="3D995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Custom 2">
    <a:dk1>
      <a:srgbClr val="FFFFFF"/>
    </a:dk1>
    <a:lt1>
      <a:sysClr val="window" lastClr="FFFFFF"/>
    </a:lt1>
    <a:dk2>
      <a:srgbClr val="1F497D"/>
    </a:dk2>
    <a:lt2>
      <a:srgbClr val="EEECE1"/>
    </a:lt2>
    <a:accent1>
      <a:srgbClr val="E16600"/>
    </a:accent1>
    <a:accent2>
      <a:srgbClr val="E6C000"/>
    </a:accent2>
    <a:accent3>
      <a:srgbClr val="2DB5DF"/>
    </a:accent3>
    <a:accent4>
      <a:srgbClr val="3D995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Custom 2">
    <a:dk1>
      <a:srgbClr val="FFFFFF"/>
    </a:dk1>
    <a:lt1>
      <a:sysClr val="window" lastClr="FFFFFF"/>
    </a:lt1>
    <a:dk2>
      <a:srgbClr val="1F497D"/>
    </a:dk2>
    <a:lt2>
      <a:srgbClr val="EEECE1"/>
    </a:lt2>
    <a:accent1>
      <a:srgbClr val="E16600"/>
    </a:accent1>
    <a:accent2>
      <a:srgbClr val="E6C000"/>
    </a:accent2>
    <a:accent3>
      <a:srgbClr val="2DB5DF"/>
    </a:accent3>
    <a:accent4>
      <a:srgbClr val="3D995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Custom 2">
    <a:dk1>
      <a:srgbClr val="FFFFFF"/>
    </a:dk1>
    <a:lt1>
      <a:sysClr val="window" lastClr="FFFFFF"/>
    </a:lt1>
    <a:dk2>
      <a:srgbClr val="1F497D"/>
    </a:dk2>
    <a:lt2>
      <a:srgbClr val="EEECE1"/>
    </a:lt2>
    <a:accent1>
      <a:srgbClr val="E16600"/>
    </a:accent1>
    <a:accent2>
      <a:srgbClr val="E6C000"/>
    </a:accent2>
    <a:accent3>
      <a:srgbClr val="2DB5DF"/>
    </a:accent3>
    <a:accent4>
      <a:srgbClr val="3D995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46068</TotalTime>
  <Words>3484</Words>
  <Application>Microsoft Office PowerPoint</Application>
  <PresentationFormat>On-screen Show (16:9)</PresentationFormat>
  <Paragraphs>1014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MS Mincho</vt:lpstr>
      <vt:lpstr>ＭＳ Ｐゴシック</vt:lpstr>
      <vt:lpstr>SimSun</vt:lpstr>
      <vt:lpstr>Arial</vt:lpstr>
      <vt:lpstr>Calibri</vt:lpstr>
      <vt:lpstr>Cambria</vt:lpstr>
      <vt:lpstr>Effra</vt:lpstr>
      <vt:lpstr>Gill Sans</vt:lpstr>
      <vt:lpstr>Times New Roman</vt:lpstr>
      <vt:lpstr>Wingdings</vt:lpstr>
      <vt:lpstr>ヒラギノ角ゴ Pro W3</vt:lpstr>
      <vt:lpstr>ヒラギノ角ゴ ProN W3</vt:lpstr>
      <vt:lpstr>3_Office Theme</vt:lpstr>
      <vt:lpstr>PowerPoint Presentation</vt:lpstr>
      <vt:lpstr>Disclosure Statement of Financial Interest </vt:lpstr>
      <vt:lpstr>Background</vt:lpstr>
      <vt:lpstr>Objective</vt:lpstr>
      <vt:lpstr>Trial Design</vt:lpstr>
      <vt:lpstr>Study Endpoints</vt:lpstr>
      <vt:lpstr>Study Administration</vt:lpstr>
      <vt:lpstr>Participating Sites – Canada and Europe</vt:lpstr>
      <vt:lpstr>Participating Sites – United States</vt:lpstr>
      <vt:lpstr>Study Timeline</vt:lpstr>
      <vt:lpstr>Key Inclusion Criteria</vt:lpstr>
      <vt:lpstr>Key Exclusion Criteria</vt:lpstr>
      <vt:lpstr>Definitions </vt:lpstr>
      <vt:lpstr>Statistical Methods</vt:lpstr>
      <vt:lpstr>Bayesian Analysis of the 24-Month Primary Endpoint</vt:lpstr>
      <vt:lpstr>Standard of Success for Noninferiority  of the Primary Endpoint</vt:lpstr>
      <vt:lpstr>Patient Flow </vt:lpstr>
      <vt:lpstr>Baseline Characteristics*</vt:lpstr>
      <vt:lpstr>Baseline Cardiac Risk Factors*</vt:lpstr>
      <vt:lpstr>PowerPoint Presentation</vt:lpstr>
      <vt:lpstr>RESULTS</vt:lpstr>
      <vt:lpstr>All-Cause Mortality or Disabling Stroke</vt:lpstr>
      <vt:lpstr>Primary Endpoint   </vt:lpstr>
      <vt:lpstr>All-Cause Mortality</vt:lpstr>
      <vt:lpstr>All-Cause Mortality</vt:lpstr>
      <vt:lpstr>Instantaneous Hazard of Mortality</vt:lpstr>
      <vt:lpstr>Disabling Stroke</vt:lpstr>
      <vt:lpstr>Procedural Characteristics </vt:lpstr>
      <vt:lpstr>PowerPoint Presentation</vt:lpstr>
      <vt:lpstr>PowerPoint Presentation</vt:lpstr>
      <vt:lpstr>Clinical Outcomes* at 12 and 24 Months</vt:lpstr>
      <vt:lpstr>Hemodynamics*</vt:lpstr>
      <vt:lpstr>NYHA Functional Class</vt:lpstr>
      <vt:lpstr>KCCQ Summary Score Over Time</vt:lpstr>
      <vt:lpstr>Total Aortic Regurgitation* </vt:lpstr>
      <vt:lpstr>PowerPoint Presentation</vt:lpstr>
      <vt:lpstr>PowerPoint Presentation</vt:lpstr>
      <vt:lpstr>Summary</vt:lpstr>
      <vt:lpstr>Summary</vt:lpstr>
      <vt:lpstr>Conclusion</vt:lpstr>
      <vt:lpstr>PowerPoint Presentation</vt:lpstr>
      <vt:lpstr>PowerPoint Presentation</vt:lpstr>
    </vt:vector>
  </TitlesOfParts>
  <Company>Medtronic,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Popma</dc:creator>
  <cp:lastModifiedBy>Katie Glenn</cp:lastModifiedBy>
  <cp:revision>1737</cp:revision>
  <cp:lastPrinted>2015-01-08T21:47:40Z</cp:lastPrinted>
  <dcterms:created xsi:type="dcterms:W3CDTF">2013-07-05T19:12:03Z</dcterms:created>
  <dcterms:modified xsi:type="dcterms:W3CDTF">2017-03-16T22:04:31Z</dcterms:modified>
</cp:coreProperties>
</file>